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63425" cy="6838950" type="screen4x3"/>
  <p:notesSz cx="6838950" cy="12163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Relationship Id="rId11" Type="http://schemas.openxmlformats.org/officeDocument/2006/relationships/image" Target="../media/image133.png"/><Relationship Id="rId12" Type="http://schemas.openxmlformats.org/officeDocument/2006/relationships/image" Target="../media/image134.png"/><Relationship Id="rId13" Type="http://schemas.openxmlformats.org/officeDocument/2006/relationships/image" Target="../media/image135.png"/><Relationship Id="rId14" Type="http://schemas.openxmlformats.org/officeDocument/2006/relationships/image" Target="../media/image136.png"/><Relationship Id="rId15" Type="http://schemas.openxmlformats.org/officeDocument/2006/relationships/image" Target="../media/image137.png"/><Relationship Id="rId16" Type="http://schemas.openxmlformats.org/officeDocument/2006/relationships/image" Target="../media/image138.png"/><Relationship Id="rId17" Type="http://schemas.openxmlformats.org/officeDocument/2006/relationships/image" Target="../media/image139.png"/><Relationship Id="rId18" Type="http://schemas.openxmlformats.org/officeDocument/2006/relationships/image" Target="../media/image140.png"/><Relationship Id="rId19" Type="http://schemas.openxmlformats.org/officeDocument/2006/relationships/image" Target="../media/image141.png"/><Relationship Id="rId20" Type="http://schemas.openxmlformats.org/officeDocument/2006/relationships/image" Target="../media/image142.png"/><Relationship Id="rId21" Type="http://schemas.openxmlformats.org/officeDocument/2006/relationships/image" Target="../media/image14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Relationship Id="rId8" Type="http://schemas.openxmlformats.org/officeDocument/2006/relationships/image" Target="../media/image152.png"/><Relationship Id="rId9" Type="http://schemas.openxmlformats.org/officeDocument/2006/relationships/image" Target="../media/image153.png"/><Relationship Id="rId10" Type="http://schemas.openxmlformats.org/officeDocument/2006/relationships/image" Target="../media/image154.png"/><Relationship Id="rId11" Type="http://schemas.openxmlformats.org/officeDocument/2006/relationships/image" Target="../media/image15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Relationship Id="rId8" Type="http://schemas.openxmlformats.org/officeDocument/2006/relationships/image" Target="../media/image162.png"/><Relationship Id="rId9" Type="http://schemas.openxmlformats.org/officeDocument/2006/relationships/image" Target="../media/image16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9" Type="http://schemas.openxmlformats.org/officeDocument/2006/relationships/image" Target="../media/image17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181.png"/><Relationship Id="rId8" Type="http://schemas.openxmlformats.org/officeDocument/2006/relationships/image" Target="../media/image182.png"/><Relationship Id="rId9" Type="http://schemas.openxmlformats.org/officeDocument/2006/relationships/image" Target="../media/image183.png"/><Relationship Id="rId10" Type="http://schemas.openxmlformats.org/officeDocument/2006/relationships/image" Target="../media/image184.png"/><Relationship Id="rId11" Type="http://schemas.openxmlformats.org/officeDocument/2006/relationships/image" Target="../media/image185.png"/><Relationship Id="rId12" Type="http://schemas.openxmlformats.org/officeDocument/2006/relationships/image" Target="../media/image186.png"/><Relationship Id="rId13" Type="http://schemas.openxmlformats.org/officeDocument/2006/relationships/image" Target="../media/image187.png"/><Relationship Id="rId14" Type="http://schemas.openxmlformats.org/officeDocument/2006/relationships/image" Target="../media/image188.png"/><Relationship Id="rId15" Type="http://schemas.openxmlformats.org/officeDocument/2006/relationships/image" Target="../media/image189.png"/><Relationship Id="rId16" Type="http://schemas.openxmlformats.org/officeDocument/2006/relationships/image" Target="../media/image190.png"/><Relationship Id="rId17" Type="http://schemas.openxmlformats.org/officeDocument/2006/relationships/image" Target="../media/image19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Relationship Id="rId7" Type="http://schemas.openxmlformats.org/officeDocument/2006/relationships/image" Target="../media/image197.png"/><Relationship Id="rId8" Type="http://schemas.openxmlformats.org/officeDocument/2006/relationships/image" Target="../media/image198.png"/><Relationship Id="rId9" Type="http://schemas.openxmlformats.org/officeDocument/2006/relationships/image" Target="../media/image199.png"/><Relationship Id="rId10" Type="http://schemas.openxmlformats.org/officeDocument/2006/relationships/image" Target="../media/image200.png"/><Relationship Id="rId11" Type="http://schemas.openxmlformats.org/officeDocument/2006/relationships/image" Target="../media/image201.png"/><Relationship Id="rId12" Type="http://schemas.openxmlformats.org/officeDocument/2006/relationships/image" Target="../media/image202.png"/><Relationship Id="rId13" Type="http://schemas.openxmlformats.org/officeDocument/2006/relationships/image" Target="../media/image203.png"/><Relationship Id="rId14" Type="http://schemas.openxmlformats.org/officeDocument/2006/relationships/image" Target="../media/image204.png"/><Relationship Id="rId15" Type="http://schemas.openxmlformats.org/officeDocument/2006/relationships/image" Target="../media/image205.png"/><Relationship Id="rId16" Type="http://schemas.openxmlformats.org/officeDocument/2006/relationships/image" Target="../media/image206.png"/><Relationship Id="rId17" Type="http://schemas.openxmlformats.org/officeDocument/2006/relationships/image" Target="../media/image207.png"/><Relationship Id="rId18" Type="http://schemas.openxmlformats.org/officeDocument/2006/relationships/image" Target="../media/image208.png"/><Relationship Id="rId19" Type="http://schemas.openxmlformats.org/officeDocument/2006/relationships/image" Target="../media/image209.png"/><Relationship Id="rId20" Type="http://schemas.openxmlformats.org/officeDocument/2006/relationships/image" Target="../media/image210.png"/><Relationship Id="rId21" Type="http://schemas.openxmlformats.org/officeDocument/2006/relationships/image" Target="../media/image211.png"/><Relationship Id="rId22" Type="http://schemas.openxmlformats.org/officeDocument/2006/relationships/image" Target="../media/image212.png"/><Relationship Id="rId23" Type="http://schemas.openxmlformats.org/officeDocument/2006/relationships/image" Target="../media/image213.png"/><Relationship Id="rId24" Type="http://schemas.openxmlformats.org/officeDocument/2006/relationships/image" Target="../media/image214.png"/><Relationship Id="rId25" Type="http://schemas.openxmlformats.org/officeDocument/2006/relationships/image" Target="../media/image215.png"/><Relationship Id="rId26" Type="http://schemas.openxmlformats.org/officeDocument/2006/relationships/image" Target="../media/image216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7.png"/><Relationship Id="rId3" Type="http://schemas.openxmlformats.org/officeDocument/2006/relationships/image" Target="../media/image218.png"/><Relationship Id="rId4" Type="http://schemas.openxmlformats.org/officeDocument/2006/relationships/image" Target="../media/image219.png"/><Relationship Id="rId5" Type="http://schemas.openxmlformats.org/officeDocument/2006/relationships/image" Target="../media/image220.png"/><Relationship Id="rId6" Type="http://schemas.openxmlformats.org/officeDocument/2006/relationships/image" Target="../media/image221.png"/><Relationship Id="rId7" Type="http://schemas.openxmlformats.org/officeDocument/2006/relationships/image" Target="../media/image222.png"/><Relationship Id="rId8" Type="http://schemas.openxmlformats.org/officeDocument/2006/relationships/image" Target="../media/image223.png"/><Relationship Id="rId9" Type="http://schemas.openxmlformats.org/officeDocument/2006/relationships/image" Target="../media/image224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5.png"/><Relationship Id="rId3" Type="http://schemas.openxmlformats.org/officeDocument/2006/relationships/image" Target="../media/image226.png"/><Relationship Id="rId4" Type="http://schemas.openxmlformats.org/officeDocument/2006/relationships/image" Target="../media/image227.png"/><Relationship Id="rId5" Type="http://schemas.openxmlformats.org/officeDocument/2006/relationships/image" Target="../media/image228.png"/><Relationship Id="rId6" Type="http://schemas.openxmlformats.org/officeDocument/2006/relationships/image" Target="../media/image229.png"/><Relationship Id="rId7" Type="http://schemas.openxmlformats.org/officeDocument/2006/relationships/image" Target="../media/image230.png"/><Relationship Id="rId8" Type="http://schemas.openxmlformats.org/officeDocument/2006/relationships/image" Target="../media/image231.png"/><Relationship Id="rId9" Type="http://schemas.openxmlformats.org/officeDocument/2006/relationships/image" Target="../media/image232.png"/><Relationship Id="rId10" Type="http://schemas.openxmlformats.org/officeDocument/2006/relationships/image" Target="../media/image233.png"/><Relationship Id="rId11" Type="http://schemas.openxmlformats.org/officeDocument/2006/relationships/image" Target="../media/image234.png"/><Relationship Id="rId12" Type="http://schemas.openxmlformats.org/officeDocument/2006/relationships/image" Target="../media/image235.png"/><Relationship Id="rId13" Type="http://schemas.openxmlformats.org/officeDocument/2006/relationships/image" Target="../media/image23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7.png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242.png"/><Relationship Id="rId8" Type="http://schemas.openxmlformats.org/officeDocument/2006/relationships/image" Target="../media/image243.png"/><Relationship Id="rId9" Type="http://schemas.openxmlformats.org/officeDocument/2006/relationships/image" Target="../media/image244.png"/><Relationship Id="rId10" Type="http://schemas.openxmlformats.org/officeDocument/2006/relationships/image" Target="../media/image245.png"/><Relationship Id="rId11" Type="http://schemas.openxmlformats.org/officeDocument/2006/relationships/image" Target="../media/image246.png"/><Relationship Id="rId12" Type="http://schemas.openxmlformats.org/officeDocument/2006/relationships/image" Target="../media/image247.png"/><Relationship Id="rId13" Type="http://schemas.openxmlformats.org/officeDocument/2006/relationships/image" Target="../media/image248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9.png"/><Relationship Id="rId3" Type="http://schemas.openxmlformats.org/officeDocument/2006/relationships/image" Target="../media/image250.png"/><Relationship Id="rId4" Type="http://schemas.openxmlformats.org/officeDocument/2006/relationships/image" Target="../media/image251.png"/><Relationship Id="rId5" Type="http://schemas.openxmlformats.org/officeDocument/2006/relationships/image" Target="../media/image252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3.png"/><Relationship Id="rId3" Type="http://schemas.openxmlformats.org/officeDocument/2006/relationships/image" Target="../media/image254.png"/><Relationship Id="rId4" Type="http://schemas.openxmlformats.org/officeDocument/2006/relationships/image" Target="../media/image255.png"/><Relationship Id="rId5" Type="http://schemas.openxmlformats.org/officeDocument/2006/relationships/image" Target="../media/image256.png"/><Relationship Id="rId6" Type="http://schemas.openxmlformats.org/officeDocument/2006/relationships/image" Target="../media/image257.png"/><Relationship Id="rId7" Type="http://schemas.openxmlformats.org/officeDocument/2006/relationships/image" Target="../media/image258.png"/><Relationship Id="rId8" Type="http://schemas.openxmlformats.org/officeDocument/2006/relationships/image" Target="../media/image259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0.png"/><Relationship Id="rId3" Type="http://schemas.openxmlformats.org/officeDocument/2006/relationships/image" Target="../media/image261.png"/><Relationship Id="rId4" Type="http://schemas.openxmlformats.org/officeDocument/2006/relationships/image" Target="../media/image262.png"/><Relationship Id="rId5" Type="http://schemas.openxmlformats.org/officeDocument/2006/relationships/image" Target="../media/image263.png"/><Relationship Id="rId6" Type="http://schemas.openxmlformats.org/officeDocument/2006/relationships/image" Target="../media/image264.png"/><Relationship Id="rId7" Type="http://schemas.openxmlformats.org/officeDocument/2006/relationships/image" Target="../media/image265.png"/><Relationship Id="rId8" Type="http://schemas.openxmlformats.org/officeDocument/2006/relationships/image" Target="../media/image266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7.png"/><Relationship Id="rId3" Type="http://schemas.openxmlformats.org/officeDocument/2006/relationships/image" Target="../media/image268.png"/><Relationship Id="rId4" Type="http://schemas.openxmlformats.org/officeDocument/2006/relationships/image" Target="../media/image269.png"/><Relationship Id="rId5" Type="http://schemas.openxmlformats.org/officeDocument/2006/relationships/image" Target="../media/image270.png"/><Relationship Id="rId6" Type="http://schemas.openxmlformats.org/officeDocument/2006/relationships/image" Target="../media/image271.png"/><Relationship Id="rId7" Type="http://schemas.openxmlformats.org/officeDocument/2006/relationships/image" Target="../media/image272.png"/><Relationship Id="rId8" Type="http://schemas.openxmlformats.org/officeDocument/2006/relationships/image" Target="../media/image273.png"/><Relationship Id="rId9" Type="http://schemas.openxmlformats.org/officeDocument/2006/relationships/image" Target="../media/image274.png"/><Relationship Id="rId10" Type="http://schemas.openxmlformats.org/officeDocument/2006/relationships/image" Target="../media/image275.png"/><Relationship Id="rId11" Type="http://schemas.openxmlformats.org/officeDocument/2006/relationships/image" Target="../media/image276.png"/><Relationship Id="rId12" Type="http://schemas.openxmlformats.org/officeDocument/2006/relationships/image" Target="../media/image277.png"/><Relationship Id="rId13" Type="http://schemas.openxmlformats.org/officeDocument/2006/relationships/image" Target="../media/image278.png"/><Relationship Id="rId14" Type="http://schemas.openxmlformats.org/officeDocument/2006/relationships/image" Target="../media/image279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0.png"/><Relationship Id="rId3" Type="http://schemas.openxmlformats.org/officeDocument/2006/relationships/image" Target="../media/image281.png"/><Relationship Id="rId4" Type="http://schemas.openxmlformats.org/officeDocument/2006/relationships/image" Target="../media/image282.png"/><Relationship Id="rId5" Type="http://schemas.openxmlformats.org/officeDocument/2006/relationships/image" Target="../media/image283.png"/><Relationship Id="rId6" Type="http://schemas.openxmlformats.org/officeDocument/2006/relationships/image" Target="../media/image284.png"/><Relationship Id="rId7" Type="http://schemas.openxmlformats.org/officeDocument/2006/relationships/image" Target="../media/image285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Relationship Id="rId6" Type="http://schemas.openxmlformats.org/officeDocument/2006/relationships/image" Target="../media/image290.png"/><Relationship Id="rId7" Type="http://schemas.openxmlformats.org/officeDocument/2006/relationships/image" Target="../media/image291.png"/><Relationship Id="rId8" Type="http://schemas.openxmlformats.org/officeDocument/2006/relationships/image" Target="../media/image292.png"/><Relationship Id="rId9" Type="http://schemas.openxmlformats.org/officeDocument/2006/relationships/image" Target="../media/image293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4.png"/><Relationship Id="rId3" Type="http://schemas.openxmlformats.org/officeDocument/2006/relationships/image" Target="../media/image295.png"/><Relationship Id="rId4" Type="http://schemas.openxmlformats.org/officeDocument/2006/relationships/image" Target="../media/image296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7.png"/><Relationship Id="rId3" Type="http://schemas.openxmlformats.org/officeDocument/2006/relationships/image" Target="../media/image298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9.png"/><Relationship Id="rId3" Type="http://schemas.openxmlformats.org/officeDocument/2006/relationships/image" Target="../media/image300.png"/><Relationship Id="rId4" Type="http://schemas.openxmlformats.org/officeDocument/2006/relationships/image" Target="../media/image301.png"/><Relationship Id="rId5" Type="http://schemas.openxmlformats.org/officeDocument/2006/relationships/image" Target="../media/image302.png"/><Relationship Id="rId6" Type="http://schemas.openxmlformats.org/officeDocument/2006/relationships/image" Target="../media/image303.png"/><Relationship Id="rId7" Type="http://schemas.openxmlformats.org/officeDocument/2006/relationships/image" Target="../media/image304.png"/><Relationship Id="rId8" Type="http://schemas.openxmlformats.org/officeDocument/2006/relationships/image" Target="../media/image305.png"/><Relationship Id="rId9" Type="http://schemas.openxmlformats.org/officeDocument/2006/relationships/image" Target="../media/image306.png"/><Relationship Id="rId10" Type="http://schemas.openxmlformats.org/officeDocument/2006/relationships/image" Target="../media/image307.png"/><Relationship Id="rId11" Type="http://schemas.openxmlformats.org/officeDocument/2006/relationships/image" Target="../media/image308.png"/><Relationship Id="rId12" Type="http://schemas.openxmlformats.org/officeDocument/2006/relationships/image" Target="../media/image309.png"/><Relationship Id="rId13" Type="http://schemas.openxmlformats.org/officeDocument/2006/relationships/image" Target="../media/image310.png"/><Relationship Id="rId14" Type="http://schemas.openxmlformats.org/officeDocument/2006/relationships/image" Target="../media/image311.png"/><Relationship Id="rId15" Type="http://schemas.openxmlformats.org/officeDocument/2006/relationships/image" Target="../media/image312.png"/><Relationship Id="rId16" Type="http://schemas.openxmlformats.org/officeDocument/2006/relationships/image" Target="../media/image313.png"/><Relationship Id="rId17" Type="http://schemas.openxmlformats.org/officeDocument/2006/relationships/image" Target="../media/image314.png"/><Relationship Id="rId18" Type="http://schemas.openxmlformats.org/officeDocument/2006/relationships/image" Target="../media/image315.png"/><Relationship Id="rId19" Type="http://schemas.openxmlformats.org/officeDocument/2006/relationships/image" Target="../media/image31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7.png"/><Relationship Id="rId3" Type="http://schemas.openxmlformats.org/officeDocument/2006/relationships/image" Target="../media/image318.png"/><Relationship Id="rId4" Type="http://schemas.openxmlformats.org/officeDocument/2006/relationships/image" Target="../media/image319.png"/><Relationship Id="rId5" Type="http://schemas.openxmlformats.org/officeDocument/2006/relationships/image" Target="../media/image320.png"/><Relationship Id="rId6" Type="http://schemas.openxmlformats.org/officeDocument/2006/relationships/image" Target="../media/image321.png"/><Relationship Id="rId7" Type="http://schemas.openxmlformats.org/officeDocument/2006/relationships/image" Target="../media/image322.png"/><Relationship Id="rId8" Type="http://schemas.openxmlformats.org/officeDocument/2006/relationships/image" Target="../media/image323.png"/><Relationship Id="rId9" Type="http://schemas.openxmlformats.org/officeDocument/2006/relationships/image" Target="../media/image324.png"/><Relationship Id="rId10" Type="http://schemas.openxmlformats.org/officeDocument/2006/relationships/image" Target="../media/image325.png"/><Relationship Id="rId11" Type="http://schemas.openxmlformats.org/officeDocument/2006/relationships/image" Target="../media/image326.png"/><Relationship Id="rId12" Type="http://schemas.openxmlformats.org/officeDocument/2006/relationships/image" Target="../media/image327.png"/><Relationship Id="rId13" Type="http://schemas.openxmlformats.org/officeDocument/2006/relationships/image" Target="../media/image328.png"/><Relationship Id="rId14" Type="http://schemas.openxmlformats.org/officeDocument/2006/relationships/image" Target="../media/image329.png"/><Relationship Id="rId15" Type="http://schemas.openxmlformats.org/officeDocument/2006/relationships/image" Target="../media/image330.png"/><Relationship Id="rId16" Type="http://schemas.openxmlformats.org/officeDocument/2006/relationships/image" Target="../media/image331.png"/><Relationship Id="rId17" Type="http://schemas.openxmlformats.org/officeDocument/2006/relationships/image" Target="../media/image332.png"/><Relationship Id="rId18" Type="http://schemas.openxmlformats.org/officeDocument/2006/relationships/image" Target="../media/image333.png"/><Relationship Id="rId19" Type="http://schemas.openxmlformats.org/officeDocument/2006/relationships/image" Target="../media/image334.png"/><Relationship Id="rId20" Type="http://schemas.openxmlformats.org/officeDocument/2006/relationships/image" Target="../media/image335.png"/><Relationship Id="rId21" Type="http://schemas.openxmlformats.org/officeDocument/2006/relationships/image" Target="../media/image336.png"/><Relationship Id="rId22" Type="http://schemas.openxmlformats.org/officeDocument/2006/relationships/image" Target="../media/image337.png"/><Relationship Id="rId23" Type="http://schemas.openxmlformats.org/officeDocument/2006/relationships/image" Target="../media/image338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9.png"/><Relationship Id="rId3" Type="http://schemas.openxmlformats.org/officeDocument/2006/relationships/image" Target="../media/image340.png"/><Relationship Id="rId4" Type="http://schemas.openxmlformats.org/officeDocument/2006/relationships/image" Target="../media/image341.png"/><Relationship Id="rId5" Type="http://schemas.openxmlformats.org/officeDocument/2006/relationships/image" Target="../media/image342.png"/><Relationship Id="rId6" Type="http://schemas.openxmlformats.org/officeDocument/2006/relationships/image" Target="../media/image343.png"/><Relationship Id="rId7" Type="http://schemas.openxmlformats.org/officeDocument/2006/relationships/image" Target="../media/image344.png"/><Relationship Id="rId8" Type="http://schemas.openxmlformats.org/officeDocument/2006/relationships/image" Target="../media/image345.png"/><Relationship Id="rId9" Type="http://schemas.openxmlformats.org/officeDocument/2006/relationships/image" Target="../media/image346.png"/><Relationship Id="rId10" Type="http://schemas.openxmlformats.org/officeDocument/2006/relationships/image" Target="../media/image347.png"/><Relationship Id="rId11" Type="http://schemas.openxmlformats.org/officeDocument/2006/relationships/image" Target="../media/image348.png"/><Relationship Id="rId12" Type="http://schemas.openxmlformats.org/officeDocument/2006/relationships/image" Target="../media/image349.png"/><Relationship Id="rId13" Type="http://schemas.openxmlformats.org/officeDocument/2006/relationships/image" Target="../media/image350.png"/><Relationship Id="rId14" Type="http://schemas.openxmlformats.org/officeDocument/2006/relationships/image" Target="../media/image351.png"/><Relationship Id="rId15" Type="http://schemas.openxmlformats.org/officeDocument/2006/relationships/image" Target="../media/image352.png"/><Relationship Id="rId16" Type="http://schemas.openxmlformats.org/officeDocument/2006/relationships/image" Target="../media/image353.png"/><Relationship Id="rId17" Type="http://schemas.openxmlformats.org/officeDocument/2006/relationships/image" Target="../media/image354.png"/><Relationship Id="rId18" Type="http://schemas.openxmlformats.org/officeDocument/2006/relationships/image" Target="../media/image355.png"/><Relationship Id="rId19" Type="http://schemas.openxmlformats.org/officeDocument/2006/relationships/image" Target="../media/image356.png"/><Relationship Id="rId20" Type="http://schemas.openxmlformats.org/officeDocument/2006/relationships/image" Target="../media/image357.png"/><Relationship Id="rId21" Type="http://schemas.openxmlformats.org/officeDocument/2006/relationships/image" Target="../media/image358.png"/><Relationship Id="rId22" Type="http://schemas.openxmlformats.org/officeDocument/2006/relationships/image" Target="../media/image359.png"/><Relationship Id="rId23" Type="http://schemas.openxmlformats.org/officeDocument/2006/relationships/image" Target="../media/image360.png"/><Relationship Id="rId24" Type="http://schemas.openxmlformats.org/officeDocument/2006/relationships/image" Target="../media/image361.png"/><Relationship Id="rId25" Type="http://schemas.openxmlformats.org/officeDocument/2006/relationships/image" Target="../media/image362.png"/><Relationship Id="rId26" Type="http://schemas.openxmlformats.org/officeDocument/2006/relationships/image" Target="../media/image363.png"/><Relationship Id="rId27" Type="http://schemas.openxmlformats.org/officeDocument/2006/relationships/image" Target="../media/image364.png"/><Relationship Id="rId28" Type="http://schemas.openxmlformats.org/officeDocument/2006/relationships/image" Target="../media/image365.png"/><Relationship Id="rId29" Type="http://schemas.openxmlformats.org/officeDocument/2006/relationships/image" Target="../media/image366.png"/><Relationship Id="rId30" Type="http://schemas.openxmlformats.org/officeDocument/2006/relationships/image" Target="../media/image367.png"/><Relationship Id="rId31" Type="http://schemas.openxmlformats.org/officeDocument/2006/relationships/image" Target="../media/image368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9.png"/><Relationship Id="rId3" Type="http://schemas.openxmlformats.org/officeDocument/2006/relationships/image" Target="../media/image370.png"/><Relationship Id="rId4" Type="http://schemas.openxmlformats.org/officeDocument/2006/relationships/image" Target="../media/image371.png"/><Relationship Id="rId5" Type="http://schemas.openxmlformats.org/officeDocument/2006/relationships/image" Target="../media/image372.png"/><Relationship Id="rId6" Type="http://schemas.openxmlformats.org/officeDocument/2006/relationships/image" Target="../media/image373.png"/><Relationship Id="rId7" Type="http://schemas.openxmlformats.org/officeDocument/2006/relationships/image" Target="../media/image374.png"/><Relationship Id="rId8" Type="http://schemas.openxmlformats.org/officeDocument/2006/relationships/image" Target="../media/image375.png"/><Relationship Id="rId9" Type="http://schemas.openxmlformats.org/officeDocument/2006/relationships/image" Target="../media/image376.png"/><Relationship Id="rId10" Type="http://schemas.openxmlformats.org/officeDocument/2006/relationships/image" Target="../media/image377.png"/><Relationship Id="rId11" Type="http://schemas.openxmlformats.org/officeDocument/2006/relationships/image" Target="../media/image378.png"/><Relationship Id="rId12" Type="http://schemas.openxmlformats.org/officeDocument/2006/relationships/image" Target="../media/image379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0.png"/><Relationship Id="rId3" Type="http://schemas.openxmlformats.org/officeDocument/2006/relationships/image" Target="../media/image381.png"/><Relationship Id="rId4" Type="http://schemas.openxmlformats.org/officeDocument/2006/relationships/image" Target="../media/image382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3.png"/><Relationship Id="rId3" Type="http://schemas.openxmlformats.org/officeDocument/2006/relationships/image" Target="../media/image384.png"/><Relationship Id="rId4" Type="http://schemas.openxmlformats.org/officeDocument/2006/relationships/image" Target="../media/image385.png"/><Relationship Id="rId5" Type="http://schemas.openxmlformats.org/officeDocument/2006/relationships/image" Target="../media/image386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7.png"/><Relationship Id="rId3" Type="http://schemas.openxmlformats.org/officeDocument/2006/relationships/image" Target="../media/image388.png"/><Relationship Id="rId4" Type="http://schemas.openxmlformats.org/officeDocument/2006/relationships/image" Target="../media/image389.png"/><Relationship Id="rId5" Type="http://schemas.openxmlformats.org/officeDocument/2006/relationships/image" Target="../media/image390.png"/><Relationship Id="rId6" Type="http://schemas.openxmlformats.org/officeDocument/2006/relationships/image" Target="../media/image391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2.png"/><Relationship Id="rId3" Type="http://schemas.openxmlformats.org/officeDocument/2006/relationships/image" Target="../media/image393.png"/><Relationship Id="rId4" Type="http://schemas.openxmlformats.org/officeDocument/2006/relationships/image" Target="../media/image394.png"/><Relationship Id="rId5" Type="http://schemas.openxmlformats.org/officeDocument/2006/relationships/image" Target="../media/image395.png"/><Relationship Id="rId6" Type="http://schemas.openxmlformats.org/officeDocument/2006/relationships/image" Target="../media/image396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7.png"/><Relationship Id="rId3" Type="http://schemas.openxmlformats.org/officeDocument/2006/relationships/image" Target="../media/image398.png"/><Relationship Id="rId4" Type="http://schemas.openxmlformats.org/officeDocument/2006/relationships/image" Target="../media/image399.png"/><Relationship Id="rId5" Type="http://schemas.openxmlformats.org/officeDocument/2006/relationships/image" Target="../media/image400.png"/><Relationship Id="rId6" Type="http://schemas.openxmlformats.org/officeDocument/2006/relationships/image" Target="../media/image401.png"/><Relationship Id="rId7" Type="http://schemas.openxmlformats.org/officeDocument/2006/relationships/image" Target="../media/image402.png"/><Relationship Id="rId8" Type="http://schemas.openxmlformats.org/officeDocument/2006/relationships/image" Target="../media/image403.png"/><Relationship Id="rId9" Type="http://schemas.openxmlformats.org/officeDocument/2006/relationships/image" Target="../media/image404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5.png"/><Relationship Id="rId3" Type="http://schemas.openxmlformats.org/officeDocument/2006/relationships/image" Target="../media/image406.png"/><Relationship Id="rId4" Type="http://schemas.openxmlformats.org/officeDocument/2006/relationships/image" Target="../media/image407.png"/><Relationship Id="rId5" Type="http://schemas.openxmlformats.org/officeDocument/2006/relationships/image" Target="../media/image408.png"/><Relationship Id="rId6" Type="http://schemas.openxmlformats.org/officeDocument/2006/relationships/image" Target="../media/image409.png"/><Relationship Id="rId7" Type="http://schemas.openxmlformats.org/officeDocument/2006/relationships/image" Target="../media/image410.png"/><Relationship Id="rId8" Type="http://schemas.openxmlformats.org/officeDocument/2006/relationships/image" Target="../media/image411.png"/><Relationship Id="rId9" Type="http://schemas.openxmlformats.org/officeDocument/2006/relationships/image" Target="../media/image412.png"/><Relationship Id="rId10" Type="http://schemas.openxmlformats.org/officeDocument/2006/relationships/image" Target="../media/image413.png"/><Relationship Id="rId11" Type="http://schemas.openxmlformats.org/officeDocument/2006/relationships/image" Target="../media/image414.png"/><Relationship Id="rId12" Type="http://schemas.openxmlformats.org/officeDocument/2006/relationships/image" Target="../media/image415.png"/><Relationship Id="rId13" Type="http://schemas.openxmlformats.org/officeDocument/2006/relationships/image" Target="../media/image416.png"/><Relationship Id="rId14" Type="http://schemas.openxmlformats.org/officeDocument/2006/relationships/image" Target="../media/image417.png"/><Relationship Id="rId15" Type="http://schemas.openxmlformats.org/officeDocument/2006/relationships/image" Target="../media/image418.png"/><Relationship Id="rId16" Type="http://schemas.openxmlformats.org/officeDocument/2006/relationships/image" Target="../media/image419.png"/><Relationship Id="rId17" Type="http://schemas.openxmlformats.org/officeDocument/2006/relationships/image" Target="../media/image420.png"/><Relationship Id="rId18" Type="http://schemas.openxmlformats.org/officeDocument/2006/relationships/image" Target="../media/image421.png"/><Relationship Id="rId19" Type="http://schemas.openxmlformats.org/officeDocument/2006/relationships/image" Target="../media/image422.png"/><Relationship Id="rId20" Type="http://schemas.openxmlformats.org/officeDocument/2006/relationships/image" Target="../media/image423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4.png"/><Relationship Id="rId3" Type="http://schemas.openxmlformats.org/officeDocument/2006/relationships/image" Target="../media/image425.png"/><Relationship Id="rId4" Type="http://schemas.openxmlformats.org/officeDocument/2006/relationships/image" Target="../media/image426.png"/><Relationship Id="rId5" Type="http://schemas.openxmlformats.org/officeDocument/2006/relationships/image" Target="../media/image427.png"/><Relationship Id="rId6" Type="http://schemas.openxmlformats.org/officeDocument/2006/relationships/image" Target="../media/image428.png"/><Relationship Id="rId7" Type="http://schemas.openxmlformats.org/officeDocument/2006/relationships/image" Target="../media/image429.png"/><Relationship Id="rId8" Type="http://schemas.openxmlformats.org/officeDocument/2006/relationships/image" Target="../media/image430.png"/><Relationship Id="rId9" Type="http://schemas.openxmlformats.org/officeDocument/2006/relationships/image" Target="../media/image431.png"/><Relationship Id="rId10" Type="http://schemas.openxmlformats.org/officeDocument/2006/relationships/image" Target="../media/image432.png"/><Relationship Id="rId11" Type="http://schemas.openxmlformats.org/officeDocument/2006/relationships/image" Target="../media/image43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image" Target="../media/image33.png"/><Relationship Id="rId17" Type="http://schemas.openxmlformats.org/officeDocument/2006/relationships/image" Target="../media/image34.png"/><Relationship Id="rId18" Type="http://schemas.openxmlformats.org/officeDocument/2006/relationships/image" Target="../media/image35.png"/><Relationship Id="rId19" Type="http://schemas.openxmlformats.org/officeDocument/2006/relationships/image" Target="../media/image36.png"/><Relationship Id="rId20" Type="http://schemas.openxmlformats.org/officeDocument/2006/relationships/image" Target="../media/image37.png"/><Relationship Id="rId21" Type="http://schemas.openxmlformats.org/officeDocument/2006/relationships/image" Target="../media/image38.png"/><Relationship Id="rId22" Type="http://schemas.openxmlformats.org/officeDocument/2006/relationships/image" Target="../media/image39.png"/><Relationship Id="rId23" Type="http://schemas.openxmlformats.org/officeDocument/2006/relationships/image" Target="../media/image40.png"/><Relationship Id="rId24" Type="http://schemas.openxmlformats.org/officeDocument/2006/relationships/image" Target="../media/image41.png"/><Relationship Id="rId25" Type="http://schemas.openxmlformats.org/officeDocument/2006/relationships/image" Target="../media/image42.png"/><Relationship Id="rId26" Type="http://schemas.openxmlformats.org/officeDocument/2006/relationships/image" Target="../media/image43.png"/><Relationship Id="rId27" Type="http://schemas.openxmlformats.org/officeDocument/2006/relationships/image" Target="../media/image44.png"/><Relationship Id="rId28" Type="http://schemas.openxmlformats.org/officeDocument/2006/relationships/image" Target="../media/image45.png"/><Relationship Id="rId29" Type="http://schemas.openxmlformats.org/officeDocument/2006/relationships/image" Target="../media/image46.png"/><Relationship Id="rId30" Type="http://schemas.openxmlformats.org/officeDocument/2006/relationships/image" Target="../media/image47.png"/><Relationship Id="rId31" Type="http://schemas.openxmlformats.org/officeDocument/2006/relationships/image" Target="../media/image48.png"/><Relationship Id="rId32" Type="http://schemas.openxmlformats.org/officeDocument/2006/relationships/image" Target="../media/image49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4.png"/><Relationship Id="rId3" Type="http://schemas.openxmlformats.org/officeDocument/2006/relationships/image" Target="../media/image435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6.png"/><Relationship Id="rId3" Type="http://schemas.openxmlformats.org/officeDocument/2006/relationships/image" Target="../media/image437.png"/><Relationship Id="rId4" Type="http://schemas.openxmlformats.org/officeDocument/2006/relationships/image" Target="../media/image438.png"/><Relationship Id="rId5" Type="http://schemas.openxmlformats.org/officeDocument/2006/relationships/image" Target="../media/image439.png"/><Relationship Id="rId6" Type="http://schemas.openxmlformats.org/officeDocument/2006/relationships/image" Target="../media/image440.png"/><Relationship Id="rId7" Type="http://schemas.openxmlformats.org/officeDocument/2006/relationships/image" Target="../media/image441.png"/><Relationship Id="rId8" Type="http://schemas.openxmlformats.org/officeDocument/2006/relationships/image" Target="../media/image442.png"/><Relationship Id="rId9" Type="http://schemas.openxmlformats.org/officeDocument/2006/relationships/image" Target="../media/image443.png"/><Relationship Id="rId10" Type="http://schemas.openxmlformats.org/officeDocument/2006/relationships/image" Target="../media/image444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5.png"/><Relationship Id="rId3" Type="http://schemas.openxmlformats.org/officeDocument/2006/relationships/image" Target="../media/image446.png"/><Relationship Id="rId4" Type="http://schemas.openxmlformats.org/officeDocument/2006/relationships/image" Target="../media/image447.png"/><Relationship Id="rId5" Type="http://schemas.openxmlformats.org/officeDocument/2006/relationships/image" Target="../media/image448.png"/><Relationship Id="rId6" Type="http://schemas.openxmlformats.org/officeDocument/2006/relationships/image" Target="../media/image449.png"/><Relationship Id="rId7" Type="http://schemas.openxmlformats.org/officeDocument/2006/relationships/image" Target="../media/image450.png"/><Relationship Id="rId8" Type="http://schemas.openxmlformats.org/officeDocument/2006/relationships/image" Target="../media/image451.png"/><Relationship Id="rId9" Type="http://schemas.openxmlformats.org/officeDocument/2006/relationships/image" Target="../media/image452.png"/><Relationship Id="rId10" Type="http://schemas.openxmlformats.org/officeDocument/2006/relationships/image" Target="../media/image453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4.png"/><Relationship Id="rId3" Type="http://schemas.openxmlformats.org/officeDocument/2006/relationships/image" Target="../media/image455.png"/><Relationship Id="rId4" Type="http://schemas.openxmlformats.org/officeDocument/2006/relationships/image" Target="../media/image456.png"/><Relationship Id="rId5" Type="http://schemas.openxmlformats.org/officeDocument/2006/relationships/image" Target="../media/image457.png"/><Relationship Id="rId6" Type="http://schemas.openxmlformats.org/officeDocument/2006/relationships/image" Target="../media/image458.png"/><Relationship Id="rId7" Type="http://schemas.openxmlformats.org/officeDocument/2006/relationships/image" Target="../media/image459.png"/><Relationship Id="rId8" Type="http://schemas.openxmlformats.org/officeDocument/2006/relationships/image" Target="../media/image460.png"/><Relationship Id="rId9" Type="http://schemas.openxmlformats.org/officeDocument/2006/relationships/image" Target="../media/image461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2.png"/><Relationship Id="rId3" Type="http://schemas.openxmlformats.org/officeDocument/2006/relationships/image" Target="../media/image463.png"/><Relationship Id="rId4" Type="http://schemas.openxmlformats.org/officeDocument/2006/relationships/image" Target="../media/image464.png"/><Relationship Id="rId5" Type="http://schemas.openxmlformats.org/officeDocument/2006/relationships/image" Target="../media/image465.png"/><Relationship Id="rId6" Type="http://schemas.openxmlformats.org/officeDocument/2006/relationships/image" Target="../media/image466.png"/><Relationship Id="rId7" Type="http://schemas.openxmlformats.org/officeDocument/2006/relationships/image" Target="../media/image467.png"/><Relationship Id="rId8" Type="http://schemas.openxmlformats.org/officeDocument/2006/relationships/image" Target="../media/image468.png"/><Relationship Id="rId9" Type="http://schemas.openxmlformats.org/officeDocument/2006/relationships/image" Target="../media/image469.png"/><Relationship Id="rId10" Type="http://schemas.openxmlformats.org/officeDocument/2006/relationships/image" Target="../media/image470.png"/><Relationship Id="rId11" Type="http://schemas.openxmlformats.org/officeDocument/2006/relationships/image" Target="../media/image471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2.png"/><Relationship Id="rId3" Type="http://schemas.openxmlformats.org/officeDocument/2006/relationships/image" Target="../media/image473.png"/><Relationship Id="rId4" Type="http://schemas.openxmlformats.org/officeDocument/2006/relationships/image" Target="../media/image474.png"/><Relationship Id="rId5" Type="http://schemas.openxmlformats.org/officeDocument/2006/relationships/image" Target="../media/image475.png"/><Relationship Id="rId6" Type="http://schemas.openxmlformats.org/officeDocument/2006/relationships/image" Target="../media/image476.png"/><Relationship Id="rId7" Type="http://schemas.openxmlformats.org/officeDocument/2006/relationships/image" Target="../media/image477.png"/><Relationship Id="rId8" Type="http://schemas.openxmlformats.org/officeDocument/2006/relationships/image" Target="../media/image478.png"/><Relationship Id="rId9" Type="http://schemas.openxmlformats.org/officeDocument/2006/relationships/image" Target="../media/image479.png"/><Relationship Id="rId10" Type="http://schemas.openxmlformats.org/officeDocument/2006/relationships/image" Target="../media/image480.png"/><Relationship Id="rId11" Type="http://schemas.openxmlformats.org/officeDocument/2006/relationships/image" Target="../media/image481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2.png"/><Relationship Id="rId3" Type="http://schemas.openxmlformats.org/officeDocument/2006/relationships/image" Target="../media/image483.png"/><Relationship Id="rId4" Type="http://schemas.openxmlformats.org/officeDocument/2006/relationships/image" Target="../media/image484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5.png"/><Relationship Id="rId3" Type="http://schemas.openxmlformats.org/officeDocument/2006/relationships/image" Target="../media/image486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7.png"/><Relationship Id="rId3" Type="http://schemas.openxmlformats.org/officeDocument/2006/relationships/image" Target="../media/image48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5" Type="http://schemas.openxmlformats.org/officeDocument/2006/relationships/image" Target="../media/image63.png"/><Relationship Id="rId16" Type="http://schemas.openxmlformats.org/officeDocument/2006/relationships/image" Target="../media/image64.png"/><Relationship Id="rId17" Type="http://schemas.openxmlformats.org/officeDocument/2006/relationships/image" Target="../media/image65.png"/><Relationship Id="rId18" Type="http://schemas.openxmlformats.org/officeDocument/2006/relationships/image" Target="../media/image66.png"/><Relationship Id="rId19" Type="http://schemas.openxmlformats.org/officeDocument/2006/relationships/image" Target="../media/image67.png"/><Relationship Id="rId20" Type="http://schemas.openxmlformats.org/officeDocument/2006/relationships/image" Target="../media/image68.png"/><Relationship Id="rId21" Type="http://schemas.openxmlformats.org/officeDocument/2006/relationships/image" Target="../media/image69.png"/><Relationship Id="rId22" Type="http://schemas.openxmlformats.org/officeDocument/2006/relationships/image" Target="../media/image70.png"/><Relationship Id="rId23" Type="http://schemas.openxmlformats.org/officeDocument/2006/relationships/image" Target="../media/image71.png"/><Relationship Id="rId24" Type="http://schemas.openxmlformats.org/officeDocument/2006/relationships/image" Target="../media/image72.png"/><Relationship Id="rId25" Type="http://schemas.openxmlformats.org/officeDocument/2006/relationships/image" Target="../media/image73.png"/><Relationship Id="rId26" Type="http://schemas.openxmlformats.org/officeDocument/2006/relationships/image" Target="../media/image74.png"/><Relationship Id="rId27" Type="http://schemas.openxmlformats.org/officeDocument/2006/relationships/image" Target="../media/image75.png"/><Relationship Id="rId28" Type="http://schemas.openxmlformats.org/officeDocument/2006/relationships/image" Target="../media/image76.png"/><Relationship Id="rId29" Type="http://schemas.openxmlformats.org/officeDocument/2006/relationships/image" Target="../media/image77.png"/><Relationship Id="rId30" Type="http://schemas.openxmlformats.org/officeDocument/2006/relationships/image" Target="../media/image78.png"/><Relationship Id="rId31" Type="http://schemas.openxmlformats.org/officeDocument/2006/relationships/image" Target="../media/image79.png"/><Relationship Id="rId32" Type="http://schemas.openxmlformats.org/officeDocument/2006/relationships/image" Target="../media/image80.png"/><Relationship Id="rId33" Type="http://schemas.openxmlformats.org/officeDocument/2006/relationships/image" Target="../media/image81.png"/><Relationship Id="rId34" Type="http://schemas.openxmlformats.org/officeDocument/2006/relationships/image" Target="../media/image82.png"/><Relationship Id="rId35" Type="http://schemas.openxmlformats.org/officeDocument/2006/relationships/image" Target="../media/image83.png"/><Relationship Id="rId36" Type="http://schemas.openxmlformats.org/officeDocument/2006/relationships/image" Target="../media/image84.png"/><Relationship Id="rId37" Type="http://schemas.openxmlformats.org/officeDocument/2006/relationships/image" Target="../media/image85.png"/><Relationship Id="rId38" Type="http://schemas.openxmlformats.org/officeDocument/2006/relationships/image" Target="../media/image86.png"/><Relationship Id="rId39" Type="http://schemas.openxmlformats.org/officeDocument/2006/relationships/image" Target="../media/image87.png"/><Relationship Id="rId40" Type="http://schemas.openxmlformats.org/officeDocument/2006/relationships/image" Target="../media/image88.png"/><Relationship Id="rId41" Type="http://schemas.openxmlformats.org/officeDocument/2006/relationships/image" Target="../media/image89.png"/><Relationship Id="rId42" Type="http://schemas.openxmlformats.org/officeDocument/2006/relationships/image" Target="../media/image90.png"/><Relationship Id="rId43" Type="http://schemas.openxmlformats.org/officeDocument/2006/relationships/image" Target="../media/image91.png"/><Relationship Id="rId44" Type="http://schemas.openxmlformats.org/officeDocument/2006/relationships/image" Target="../media/image92.png"/><Relationship Id="rId45" Type="http://schemas.openxmlformats.org/officeDocument/2006/relationships/image" Target="../media/image93.png"/><Relationship Id="rId46" Type="http://schemas.openxmlformats.org/officeDocument/2006/relationships/image" Target="../media/image94.png"/><Relationship Id="rId47" Type="http://schemas.openxmlformats.org/officeDocument/2006/relationships/image" Target="../media/image95.png"/><Relationship Id="rId48" Type="http://schemas.openxmlformats.org/officeDocument/2006/relationships/image" Target="../media/image96.png"/><Relationship Id="rId49" Type="http://schemas.openxmlformats.org/officeDocument/2006/relationships/image" Target="../media/image97.png"/><Relationship Id="rId50" Type="http://schemas.openxmlformats.org/officeDocument/2006/relationships/image" Target="../media/image98.png"/><Relationship Id="rId51" Type="http://schemas.openxmlformats.org/officeDocument/2006/relationships/image" Target="../media/image99.png"/><Relationship Id="rId52" Type="http://schemas.openxmlformats.org/officeDocument/2006/relationships/image" Target="../media/image100.png"/><Relationship Id="rId53" Type="http://schemas.openxmlformats.org/officeDocument/2006/relationships/image" Target="../media/image10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Relationship Id="rId8" Type="http://schemas.openxmlformats.org/officeDocument/2006/relationships/image" Target="../media/image122.png"/><Relationship Id="rId9" Type="http://schemas.openxmlformats.org/officeDocument/2006/relationships/image" Target="../media/image12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85B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8039" y="3064196"/>
            <a:ext cx="8341467" cy="25675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334444" y="2941883"/>
            <a:ext cx="4617990" cy="4617990"/>
            <a:chOff x="8334444" y="2941883"/>
            <a:chExt cx="4617990" cy="46179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800000">
              <a:off x="8334444" y="2941883"/>
              <a:ext cx="4617990" cy="461799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69946" y="5813555"/>
            <a:ext cx="2404863" cy="73855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01883" y="5400749"/>
            <a:ext cx="6338327" cy="5580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3180" y="5221106"/>
            <a:ext cx="7510739" cy="28571"/>
            <a:chOff x="603180" y="5221106"/>
            <a:chExt cx="7510739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3180" y="5221106"/>
              <a:ext cx="7510739" cy="2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0352" y="786003"/>
            <a:ext cx="11390085" cy="857826"/>
            <a:chOff x="390352" y="786003"/>
            <a:chExt cx="11390085" cy="8578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0352" y="786003"/>
              <a:ext cx="11390085" cy="8578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732" y="748273"/>
            <a:ext cx="1818922" cy="99951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8428" y="788711"/>
            <a:ext cx="4587093" cy="95309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0352" y="1810458"/>
            <a:ext cx="11390085" cy="857826"/>
            <a:chOff x="390352" y="1810458"/>
            <a:chExt cx="11390085" cy="85782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0352" y="1810458"/>
              <a:ext cx="11390085" cy="85782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8264" y="1740575"/>
            <a:ext cx="1524046" cy="103760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25023" y="1798288"/>
            <a:ext cx="5469354" cy="9971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5910" y="2812159"/>
            <a:ext cx="11390085" cy="857826"/>
            <a:chOff x="385910" y="2812159"/>
            <a:chExt cx="11390085" cy="85782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5910" y="2812159"/>
              <a:ext cx="11390085" cy="85782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6592" y="2760646"/>
            <a:ext cx="1431246" cy="100903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57207" y="2861565"/>
            <a:ext cx="9598942" cy="8630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85910" y="3790831"/>
            <a:ext cx="11390085" cy="857826"/>
            <a:chOff x="385910" y="3790831"/>
            <a:chExt cx="11390085" cy="85782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5910" y="3790831"/>
              <a:ext cx="11390085" cy="85782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9538" y="3748842"/>
            <a:ext cx="1443722" cy="98998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868685" y="3855931"/>
            <a:ext cx="9833881" cy="8064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90352" y="4815626"/>
            <a:ext cx="11390085" cy="857826"/>
            <a:chOff x="390352" y="4815626"/>
            <a:chExt cx="11390085" cy="85782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352" y="4815626"/>
              <a:ext cx="11390085" cy="85782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86008" y="4764114"/>
            <a:ext cx="1257360" cy="100903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130145" y="4843865"/>
            <a:ext cx="7807528" cy="9259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90352" y="5823004"/>
            <a:ext cx="11390085" cy="857826"/>
            <a:chOff x="390352" y="5823004"/>
            <a:chExt cx="11390085" cy="85782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0352" y="5823004"/>
              <a:ext cx="11390085" cy="85782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91377" y="5832075"/>
            <a:ext cx="1638027" cy="98998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954023" y="5871608"/>
            <a:ext cx="5840527" cy="92442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-274981" y="-147371"/>
            <a:ext cx="2938399" cy="116698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137630" y="6384087"/>
            <a:ext cx="1246917" cy="6203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85B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79257" y="2314650"/>
            <a:ext cx="11583797" cy="29398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07583" y="6374564"/>
            <a:ext cx="1251345" cy="62987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11077" y="1651779"/>
            <a:ext cx="6539750" cy="4128653"/>
            <a:chOff x="2811077" y="1651779"/>
            <a:chExt cx="6539750" cy="412865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811077" y="1677575"/>
              <a:ext cx="4102857" cy="4102857"/>
              <a:chOff x="2811077" y="1677575"/>
              <a:chExt cx="4102857" cy="410285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811077" y="1677575"/>
                <a:ext cx="4102857" cy="410285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247970" y="1676646"/>
              <a:ext cx="4102857" cy="4102857"/>
              <a:chOff x="5247970" y="1676646"/>
              <a:chExt cx="4102857" cy="410285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247970" y="1676646"/>
                <a:ext cx="4102857" cy="410285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881034" y="1651779"/>
              <a:ext cx="4011397" cy="4078314"/>
              <a:chOff x="3881034" y="1651779"/>
              <a:chExt cx="4011397" cy="407831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881034" y="1651779"/>
                <a:ext cx="4011397" cy="4078314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6156" y="2089164"/>
            <a:ext cx="4193587" cy="219953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15896" y="3599833"/>
            <a:ext cx="2423263" cy="113048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46690" y="3135098"/>
            <a:ext cx="2483560" cy="138117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43173" y="3599833"/>
            <a:ext cx="2311882" cy="113048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79971" y="-137847"/>
            <a:ext cx="3656380" cy="114793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22820" y="2089164"/>
            <a:ext cx="4432825" cy="219953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32954" y="6374564"/>
            <a:ext cx="1260945" cy="62987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32855" y="1243831"/>
            <a:ext cx="4991618" cy="4854877"/>
            <a:chOff x="6332855" y="1243831"/>
            <a:chExt cx="4991618" cy="48548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32855" y="1243831"/>
              <a:ext cx="4991618" cy="48548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9050" y="1243831"/>
            <a:ext cx="5054644" cy="4854877"/>
            <a:chOff x="829050" y="1243831"/>
            <a:chExt cx="5054644" cy="48548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9050" y="1243831"/>
              <a:ext cx="5054644" cy="485487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3349" y="1041250"/>
            <a:ext cx="4294572" cy="15812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332855" y="2004896"/>
            <a:ext cx="4991618" cy="4093812"/>
            <a:chOff x="6332855" y="2004896"/>
            <a:chExt cx="4991618" cy="409381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32855" y="2004896"/>
              <a:ext cx="4991618" cy="40938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9050" y="1981862"/>
            <a:ext cx="5062195" cy="4116846"/>
            <a:chOff x="829050" y="1981862"/>
            <a:chExt cx="5062195" cy="411684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9050" y="1981862"/>
              <a:ext cx="5062195" cy="411684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19367" y="1134429"/>
            <a:ext cx="3881064" cy="116871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79971" y="-137847"/>
            <a:ext cx="3656380" cy="114793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33316" y="6374564"/>
            <a:ext cx="1259860" cy="63940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9991" y="1168980"/>
            <a:ext cx="3900112" cy="11687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34478" y="2187071"/>
            <a:ext cx="5063577" cy="3508544"/>
            <a:chOff x="6434478" y="2187071"/>
            <a:chExt cx="5063577" cy="35085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34478" y="2187071"/>
              <a:ext cx="5063577" cy="35085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3571" y="2187071"/>
            <a:ext cx="4341380" cy="3530640"/>
            <a:chOff x="863571" y="2187071"/>
            <a:chExt cx="4341380" cy="353064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3571" y="2187071"/>
              <a:ext cx="4341380" cy="353064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95927" y="1168984"/>
            <a:ext cx="3881064" cy="11687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601752" y="-375829"/>
            <a:ext cx="13001764" cy="7589754"/>
            <a:chOff x="-601752" y="-375829"/>
            <a:chExt cx="13001764" cy="75897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01752" y="-375829"/>
              <a:ext cx="13001764" cy="758975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2124" y="2693295"/>
            <a:ext cx="11411918" cy="161350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77942" y="-143019"/>
            <a:ext cx="3654542" cy="116344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36011" y="6374564"/>
            <a:ext cx="1261298" cy="63940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95971" y="1521380"/>
            <a:ext cx="6569962" cy="4845347"/>
            <a:chOff x="2795971" y="1521380"/>
            <a:chExt cx="6569962" cy="48453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5971" y="1521380"/>
              <a:ext cx="6569962" cy="48453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7277" y="670444"/>
            <a:ext cx="3054877" cy="128307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24319" y="-183106"/>
            <a:ext cx="3190504" cy="123364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33316" y="6374564"/>
            <a:ext cx="1259860" cy="63940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9005" y="990360"/>
            <a:ext cx="5114286" cy="5638095"/>
            <a:chOff x="249005" y="990360"/>
            <a:chExt cx="5114286" cy="56380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49005" y="990360"/>
              <a:ext cx="5109944" cy="5632425"/>
              <a:chOff x="249005" y="990360"/>
              <a:chExt cx="5109944" cy="563242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49005" y="990360"/>
                <a:ext cx="5109944" cy="563242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49005" y="990360"/>
              <a:ext cx="4952678" cy="2224995"/>
              <a:chOff x="249005" y="990360"/>
              <a:chExt cx="4952678" cy="222499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49005" y="990360"/>
                <a:ext cx="4952678" cy="2224995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249005" y="5137369"/>
            <a:ext cx="5005100" cy="1491087"/>
            <a:chOff x="249005" y="5137369"/>
            <a:chExt cx="5005100" cy="149108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005" y="5137369"/>
              <a:ext cx="5005100" cy="149108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9704" y="5007769"/>
            <a:ext cx="2110436" cy="152432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50519" y="3491775"/>
            <a:ext cx="2507217" cy="150527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09704" y="1857865"/>
            <a:ext cx="2110436" cy="152432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40029" y="2838860"/>
            <a:ext cx="6278598" cy="11549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566268" y="4076848"/>
            <a:ext cx="4802002" cy="813765"/>
            <a:chOff x="6566268" y="4076848"/>
            <a:chExt cx="4802002" cy="81376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66268" y="4076848"/>
              <a:ext cx="4802002" cy="81376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74078" y="3884886"/>
            <a:ext cx="5470150" cy="153611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563171" y="2886195"/>
            <a:ext cx="2560956" cy="242183"/>
            <a:chOff x="3563171" y="2886195"/>
            <a:chExt cx="2560956" cy="24218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420000">
              <a:off x="3563171" y="2886195"/>
              <a:ext cx="2560956" cy="24218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66552" y="2500728"/>
            <a:ext cx="1230821" cy="98645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54876" y="4138219"/>
            <a:ext cx="1480222" cy="98646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358359" y="5676845"/>
            <a:ext cx="1491365" cy="98646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992277" y="1764834"/>
            <a:ext cx="6089804" cy="153592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2934" y="-109070"/>
            <a:ext cx="4047637" cy="121459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132773" y="6374564"/>
            <a:ext cx="1261488" cy="63940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3000" y="2575072"/>
            <a:ext cx="3006474" cy="841036"/>
            <a:chOff x="793000" y="2575072"/>
            <a:chExt cx="3006474" cy="8410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3000" y="2575072"/>
              <a:ext cx="3006474" cy="8410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4790" y="2516212"/>
            <a:ext cx="2080813" cy="12255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9895" y="3572599"/>
            <a:ext cx="3006474" cy="841036"/>
            <a:chOff x="779895" y="3572599"/>
            <a:chExt cx="3006474" cy="8410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9895" y="3572599"/>
              <a:ext cx="3006474" cy="84103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4743" y="3526845"/>
            <a:ext cx="2118158" cy="12255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3000" y="4573250"/>
            <a:ext cx="3006474" cy="841036"/>
            <a:chOff x="793000" y="4573250"/>
            <a:chExt cx="3006474" cy="84103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3000" y="4573250"/>
              <a:ext cx="3006474" cy="84103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1439" y="4514390"/>
            <a:ext cx="2797958" cy="12255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113972" y="2575072"/>
            <a:ext cx="3006474" cy="841036"/>
            <a:chOff x="4113972" y="2575072"/>
            <a:chExt cx="3006474" cy="84103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13972" y="2575072"/>
              <a:ext cx="3006474" cy="84103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43892" y="2531447"/>
            <a:ext cx="5700767" cy="118966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127077" y="3572597"/>
            <a:ext cx="3006474" cy="841036"/>
            <a:chOff x="4127077" y="3572597"/>
            <a:chExt cx="3006474" cy="84103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27077" y="3572597"/>
              <a:ext cx="3006474" cy="84103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669810" y="3504316"/>
            <a:ext cx="2109358" cy="122554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150210" y="4573350"/>
            <a:ext cx="3006474" cy="841036"/>
            <a:chOff x="4150210" y="4573350"/>
            <a:chExt cx="3006474" cy="84103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50210" y="4573350"/>
              <a:ext cx="3006474" cy="84103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057186" y="4501384"/>
            <a:ext cx="3083939" cy="122554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926734" y="2229109"/>
            <a:ext cx="3006474" cy="841036"/>
            <a:chOff x="7926734" y="2229109"/>
            <a:chExt cx="3006474" cy="84103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26734" y="2229109"/>
              <a:ext cx="3006474" cy="84103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708681" y="2166436"/>
            <a:ext cx="6259891" cy="120871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949893" y="3258874"/>
            <a:ext cx="3006474" cy="841036"/>
            <a:chOff x="7949893" y="3258874"/>
            <a:chExt cx="3006474" cy="84103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49893" y="3258874"/>
              <a:ext cx="3006474" cy="84103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431288" y="3199040"/>
            <a:ext cx="6501443" cy="120871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926734" y="4269508"/>
            <a:ext cx="3006474" cy="841036"/>
            <a:chOff x="7926734" y="4269508"/>
            <a:chExt cx="3006474" cy="84103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926734" y="4269508"/>
              <a:ext cx="3006474" cy="841036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036436" y="4188018"/>
            <a:ext cx="4098053" cy="122554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926734" y="5257053"/>
            <a:ext cx="3006474" cy="841036"/>
            <a:chOff x="7926734" y="5257053"/>
            <a:chExt cx="3006474" cy="84103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926734" y="5257053"/>
              <a:ext cx="3006474" cy="841036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449930" y="5194279"/>
            <a:ext cx="6482386" cy="120871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-248205" y="-173582"/>
            <a:ext cx="6374942" cy="116698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648677" y="1155953"/>
            <a:ext cx="4326350" cy="121257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265340" y="1155953"/>
            <a:ext cx="4199817" cy="121257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127916" y="6374564"/>
            <a:ext cx="1262298" cy="629879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71656" y="5603736"/>
            <a:ext cx="5742280" cy="7384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2447" y="2231986"/>
            <a:ext cx="3006474" cy="841036"/>
            <a:chOff x="1252447" y="2231986"/>
            <a:chExt cx="3006474" cy="8410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2447" y="2231986"/>
              <a:ext cx="3006474" cy="8410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981066" y="2169313"/>
            <a:ext cx="6293158" cy="12087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52447" y="4093109"/>
            <a:ext cx="3006474" cy="841036"/>
            <a:chOff x="1252447" y="4093109"/>
            <a:chExt cx="3006474" cy="8410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2447" y="4093109"/>
              <a:ext cx="3006474" cy="84103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39932" y="4039957"/>
            <a:ext cx="6041567" cy="120871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60288" y="2224091"/>
            <a:ext cx="7336691" cy="99012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21618" y="4054215"/>
            <a:ext cx="7147863" cy="99012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48452" y="-176487"/>
            <a:ext cx="6375352" cy="117569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33135" y="6384087"/>
            <a:ext cx="1260402" cy="6203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83014" y="1883206"/>
            <a:ext cx="3961795" cy="2875609"/>
            <a:chOff x="3883014" y="1883206"/>
            <a:chExt cx="3961795" cy="28756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83014" y="1883206"/>
              <a:ext cx="3961795" cy="287560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43516" y="4558219"/>
            <a:ext cx="2249418" cy="11147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96109" y="1928261"/>
            <a:ext cx="3796917" cy="2830554"/>
            <a:chOff x="8196109" y="1928261"/>
            <a:chExt cx="3796917" cy="28305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6109" y="1928261"/>
              <a:ext cx="3796917" cy="283055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86515" y="4532008"/>
            <a:ext cx="3313779" cy="11147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46" y="1774831"/>
            <a:ext cx="3723007" cy="2983983"/>
            <a:chOff x="2646" y="1774831"/>
            <a:chExt cx="3723007" cy="298398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46" y="1774831"/>
              <a:ext cx="3723007" cy="298398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2331" y="4541532"/>
            <a:ext cx="2952037" cy="10956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443005" y="1928261"/>
            <a:ext cx="284716" cy="284716"/>
            <a:chOff x="4443005" y="1928261"/>
            <a:chExt cx="284716" cy="2847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43005" y="1928261"/>
              <a:ext cx="284716" cy="2847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247094" y="1968502"/>
            <a:ext cx="284716" cy="284716"/>
            <a:chOff x="5247094" y="1968502"/>
            <a:chExt cx="284716" cy="2847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47094" y="1968502"/>
              <a:ext cx="284716" cy="2847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44241" y="3925573"/>
            <a:ext cx="284716" cy="284716"/>
            <a:chOff x="10044241" y="3925573"/>
            <a:chExt cx="284716" cy="2847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44241" y="3925573"/>
              <a:ext cx="284716" cy="284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94568" y="4252500"/>
            <a:ext cx="284716" cy="284716"/>
            <a:chOff x="10094568" y="4252500"/>
            <a:chExt cx="284716" cy="2847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94568" y="4252500"/>
              <a:ext cx="284716" cy="28471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32773" y="6384087"/>
            <a:ext cx="1261488" cy="62035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359871" y="-186011"/>
            <a:ext cx="3517427" cy="118521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154" y="-134838"/>
            <a:ext cx="2177364" cy="12830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710847" y="2048942"/>
            <a:ext cx="2740211" cy="2740211"/>
            <a:chOff x="4710847" y="2048942"/>
            <a:chExt cx="2740211" cy="274021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0847" y="2048942"/>
              <a:ext cx="2740211" cy="27402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0056" y="2035836"/>
            <a:ext cx="2740211" cy="2740211"/>
            <a:chOff x="1690056" y="2035836"/>
            <a:chExt cx="2740211" cy="27402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0056" y="2035836"/>
              <a:ext cx="2740211" cy="27402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00063" y="2048942"/>
            <a:ext cx="2740211" cy="2740211"/>
            <a:chOff x="7700063" y="2048942"/>
            <a:chExt cx="2740211" cy="27402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0063" y="2048942"/>
              <a:ext cx="2740211" cy="274021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14768" y="4730546"/>
            <a:ext cx="1802861" cy="99002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22451" y="4730547"/>
            <a:ext cx="1802861" cy="99002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11670" y="4730547"/>
            <a:ext cx="1821909" cy="99002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76649" y="6374554"/>
            <a:ext cx="1317165" cy="62990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027" y="1930049"/>
            <a:ext cx="3758313" cy="2727914"/>
            <a:chOff x="361027" y="1930049"/>
            <a:chExt cx="3758313" cy="27279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027" y="1930049"/>
              <a:ext cx="3758313" cy="27279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95330" y="1913710"/>
            <a:ext cx="3603923" cy="2726045"/>
            <a:chOff x="4295330" y="1913710"/>
            <a:chExt cx="3603923" cy="27260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95330" y="1913710"/>
              <a:ext cx="3603923" cy="27260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61463" y="1930049"/>
            <a:ext cx="3505585" cy="2666310"/>
            <a:chOff x="8261463" y="1930049"/>
            <a:chExt cx="3505585" cy="26663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1463" y="1930049"/>
              <a:ext cx="3505585" cy="26663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69544" y="1930049"/>
            <a:ext cx="284716" cy="284716"/>
            <a:chOff x="3369544" y="1930049"/>
            <a:chExt cx="284716" cy="2847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69544" y="1930049"/>
              <a:ext cx="284716" cy="2847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74224" y="1930049"/>
            <a:ext cx="284716" cy="284716"/>
            <a:chOff x="4974224" y="1930049"/>
            <a:chExt cx="284716" cy="2847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74224" y="1930049"/>
              <a:ext cx="284716" cy="2847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54293" y="4170394"/>
            <a:ext cx="284716" cy="284716"/>
            <a:chOff x="7454293" y="4170394"/>
            <a:chExt cx="284716" cy="2847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54293" y="4170394"/>
              <a:ext cx="284716" cy="284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725778" y="1972260"/>
            <a:ext cx="284716" cy="284716"/>
            <a:chOff x="8725778" y="1972260"/>
            <a:chExt cx="284716" cy="2847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25778" y="1972260"/>
              <a:ext cx="284716" cy="28471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8884" y="4450203"/>
            <a:ext cx="3102113" cy="107660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00434" y="4440690"/>
            <a:ext cx="2211322" cy="109562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42762" y="4390318"/>
            <a:ext cx="2634951" cy="111470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63002" y="6384087"/>
            <a:ext cx="1221669" cy="62035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359871" y="-186011"/>
            <a:ext cx="3517427" cy="118521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12740" y="1475048"/>
            <a:ext cx="8433985" cy="4778448"/>
            <a:chOff x="1812740" y="1475048"/>
            <a:chExt cx="8433985" cy="47784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2740" y="1475048"/>
              <a:ext cx="8433985" cy="47784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18347" y="-176487"/>
            <a:ext cx="4786294" cy="117569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32954" y="6374564"/>
            <a:ext cx="1226098" cy="62987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97564" y="899157"/>
            <a:ext cx="2768174" cy="75632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42582" y="1489580"/>
            <a:ext cx="8213383" cy="4635967"/>
            <a:chOff x="1942582" y="1489580"/>
            <a:chExt cx="8213383" cy="46359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42582" y="1489580"/>
              <a:ext cx="8213383" cy="46359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2314" y="1439619"/>
            <a:ext cx="3478120" cy="2363790"/>
            <a:chOff x="1232314" y="1439619"/>
            <a:chExt cx="3478120" cy="23637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2314" y="1439619"/>
              <a:ext cx="3478120" cy="23637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42582" y="1646925"/>
            <a:ext cx="2598560" cy="1989957"/>
            <a:chOff x="1942582" y="1646925"/>
            <a:chExt cx="2598560" cy="19899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2582" y="1646925"/>
              <a:ext cx="2598560" cy="19899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31193" y="1603583"/>
            <a:ext cx="2903565" cy="217114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58326" y="6374564"/>
            <a:ext cx="1235698" cy="62987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347" y="-176487"/>
            <a:ext cx="4786294" cy="117569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97564" y="906535"/>
            <a:ext cx="2796746" cy="74370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97727" y="859547"/>
            <a:ext cx="5183226" cy="5259933"/>
            <a:chOff x="897727" y="859547"/>
            <a:chExt cx="5183226" cy="52599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7727" y="859547"/>
              <a:ext cx="5183226" cy="52599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90640" y="1172314"/>
            <a:ext cx="5323361" cy="4650734"/>
            <a:chOff x="6290640" y="1172314"/>
            <a:chExt cx="5323361" cy="46507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90640" y="1172314"/>
              <a:ext cx="5323361" cy="46507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87238" y="1429293"/>
            <a:ext cx="1872595" cy="675442"/>
            <a:chOff x="6087238" y="1429293"/>
            <a:chExt cx="1872595" cy="6754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87238" y="1429293"/>
              <a:ext cx="1872595" cy="6754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90640" y="4624683"/>
            <a:ext cx="838260" cy="675442"/>
            <a:chOff x="6290640" y="4624683"/>
            <a:chExt cx="838260" cy="67544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90640" y="4624683"/>
              <a:ext cx="838260" cy="6754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12409" y="4146671"/>
            <a:ext cx="1166747" cy="1258298"/>
            <a:chOff x="4412409" y="4146671"/>
            <a:chExt cx="1166747" cy="12582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12409" y="4146671"/>
              <a:ext cx="1166747" cy="125829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44547" y="-188277"/>
            <a:ext cx="1844923" cy="118249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58687" y="6374564"/>
            <a:ext cx="1234612" cy="63940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69512" y="2101199"/>
            <a:ext cx="4709965" cy="2958172"/>
            <a:chOff x="6469512" y="2101199"/>
            <a:chExt cx="4709965" cy="29581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69512" y="2101199"/>
              <a:ext cx="4709965" cy="29581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2427" y="2101199"/>
            <a:ext cx="4709965" cy="2958172"/>
            <a:chOff x="982427" y="2101199"/>
            <a:chExt cx="4709965" cy="29581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427" y="2101199"/>
              <a:ext cx="4709965" cy="295817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0860" y="2780830"/>
            <a:ext cx="2955005" cy="190163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17798" y="1830967"/>
            <a:ext cx="4498648" cy="44041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94348" y="2265562"/>
            <a:ext cx="2134243" cy="167733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36396" y="2246514"/>
            <a:ext cx="1262758" cy="16963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24831" y="3587534"/>
            <a:ext cx="2520424" cy="16773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64063" y="3568486"/>
            <a:ext cx="1692710" cy="16963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737602" y="2876613"/>
            <a:ext cx="882803" cy="170952"/>
            <a:chOff x="8737602" y="2876613"/>
            <a:chExt cx="882803" cy="17095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37602" y="2876613"/>
              <a:ext cx="882803" cy="1709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37602" y="4155685"/>
            <a:ext cx="882803" cy="170952"/>
            <a:chOff x="8737602" y="4155685"/>
            <a:chExt cx="882803" cy="17095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37602" y="4155685"/>
              <a:ext cx="882803" cy="17095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322166" y="-164058"/>
            <a:ext cx="4456580" cy="115745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60368" y="3499316"/>
            <a:ext cx="610781" cy="170952"/>
            <a:chOff x="3460368" y="3499316"/>
            <a:chExt cx="610781" cy="17095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60368" y="3499316"/>
              <a:ext cx="610781" cy="17095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184611" y="6374564"/>
            <a:ext cx="1228279" cy="63940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4187" y="1869201"/>
            <a:ext cx="11573531" cy="3099694"/>
            <a:chOff x="294187" y="1869201"/>
            <a:chExt cx="11573531" cy="30996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4187" y="1869201"/>
              <a:ext cx="11573531" cy="30996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5822" y="3208676"/>
            <a:ext cx="1344778" cy="306611"/>
            <a:chOff x="1215822" y="3208676"/>
            <a:chExt cx="1344778" cy="3066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5822" y="3208676"/>
              <a:ext cx="1344778" cy="3066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5822" y="4545223"/>
            <a:ext cx="1344778" cy="306611"/>
            <a:chOff x="1215822" y="4545223"/>
            <a:chExt cx="1344778" cy="3066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5822" y="4545223"/>
              <a:ext cx="1344778" cy="3066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5822" y="2530613"/>
            <a:ext cx="1344778" cy="306611"/>
            <a:chOff x="1215822" y="2530613"/>
            <a:chExt cx="1344778" cy="3066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5822" y="2530613"/>
              <a:ext cx="1344778" cy="30661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85111" y="-160477"/>
            <a:ext cx="3409561" cy="115745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58687" y="6374564"/>
            <a:ext cx="1234612" cy="63940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14530" y="1856595"/>
            <a:ext cx="2794877" cy="2794877"/>
            <a:chOff x="2114530" y="1856595"/>
            <a:chExt cx="2794877" cy="27948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4530" y="1856595"/>
              <a:ext cx="2794877" cy="27948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8380" y="1856595"/>
            <a:ext cx="2794877" cy="2794877"/>
            <a:chOff x="7208380" y="1856595"/>
            <a:chExt cx="2794877" cy="27948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8380" y="1856595"/>
              <a:ext cx="2794877" cy="279487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4280" y="2442490"/>
            <a:ext cx="3986044" cy="21004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09606" y="2463531"/>
            <a:ext cx="3502464" cy="20813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15885" y="4617563"/>
            <a:ext cx="1716417" cy="101024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92787" y="4623264"/>
            <a:ext cx="4338202" cy="147453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360490" y="-173582"/>
            <a:ext cx="4921723" cy="121459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58145" y="6374564"/>
            <a:ext cx="1231250" cy="63940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22519" y="-164058"/>
            <a:ext cx="6294237" cy="119555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53287" y="6374564"/>
            <a:ext cx="1241288" cy="6298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33399" y="1198507"/>
            <a:ext cx="9895107" cy="5084719"/>
            <a:chOff x="1133399" y="1198507"/>
            <a:chExt cx="9895107" cy="50847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3399" y="1198507"/>
              <a:ext cx="9895107" cy="50847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85B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0526" y="2657031"/>
            <a:ext cx="10202397" cy="20394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58507" y="6384087"/>
            <a:ext cx="1235155" cy="6203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0540" y="3196704"/>
            <a:ext cx="10780825" cy="1005698"/>
            <a:chOff x="690540" y="3196704"/>
            <a:chExt cx="10780825" cy="10056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540" y="3196704"/>
              <a:ext cx="10780825" cy="10056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28923" y="3196704"/>
            <a:ext cx="2042442" cy="1005698"/>
            <a:chOff x="9428923" y="3196704"/>
            <a:chExt cx="2042442" cy="10056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28923" y="3196704"/>
              <a:ext cx="2042442" cy="100569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71728" y="3297329"/>
            <a:ext cx="2561172" cy="9014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0710" y="2002341"/>
            <a:ext cx="9343896" cy="8081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5148" y="2753681"/>
            <a:ext cx="828414" cy="57632"/>
            <a:chOff x="305148" y="2753681"/>
            <a:chExt cx="828414" cy="5763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305148" y="2753681"/>
              <a:ext cx="828414" cy="576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28342" y="2753681"/>
            <a:ext cx="828414" cy="57632"/>
            <a:chOff x="11028342" y="2753681"/>
            <a:chExt cx="828414" cy="5763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1028342" y="2753681"/>
              <a:ext cx="828414" cy="576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0540" y="2735510"/>
            <a:ext cx="10764486" cy="57632"/>
            <a:chOff x="690540" y="2735510"/>
            <a:chExt cx="10764486" cy="5763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0540" y="2735510"/>
              <a:ext cx="10764486" cy="576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5148" y="4587794"/>
            <a:ext cx="828414" cy="57632"/>
            <a:chOff x="305148" y="4587794"/>
            <a:chExt cx="828414" cy="5763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305148" y="4587794"/>
              <a:ext cx="828414" cy="576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043532" y="4587794"/>
            <a:ext cx="828414" cy="57632"/>
            <a:chOff x="9043532" y="4587794"/>
            <a:chExt cx="828414" cy="5763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9043532" y="4587794"/>
              <a:ext cx="828414" cy="576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28342" y="4587794"/>
            <a:ext cx="828414" cy="57632"/>
            <a:chOff x="11028342" y="4587794"/>
            <a:chExt cx="828414" cy="5763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1028342" y="4587794"/>
              <a:ext cx="828414" cy="5763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35695" y="4558978"/>
            <a:ext cx="8771062" cy="57632"/>
            <a:chOff x="735695" y="4558978"/>
            <a:chExt cx="8771062" cy="5763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5695" y="4558978"/>
              <a:ext cx="8771062" cy="5763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494281" y="4558978"/>
            <a:ext cx="1960744" cy="57632"/>
            <a:chOff x="9494281" y="4558978"/>
            <a:chExt cx="1960744" cy="5763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94281" y="4558978"/>
              <a:ext cx="1960744" cy="5763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082393" y="4498687"/>
            <a:ext cx="1709734" cy="80815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657727" y="4452621"/>
            <a:ext cx="1642791" cy="80815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463696" y="1307323"/>
            <a:ext cx="3133538" cy="92021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320900" y="-173582"/>
            <a:ext cx="4167980" cy="121459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854700" y="3221714"/>
            <a:ext cx="2507544" cy="120395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158145" y="6384087"/>
            <a:ext cx="1236241" cy="6203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85B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492" y="4098963"/>
            <a:ext cx="2274808" cy="2739132"/>
            <a:chOff x="476492" y="4098963"/>
            <a:chExt cx="2274808" cy="273913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76492" y="5064020"/>
              <a:ext cx="2274808" cy="1774075"/>
              <a:chOff x="476492" y="5064020"/>
              <a:chExt cx="2274808" cy="177407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76492" y="5064020"/>
                <a:ext cx="2274808" cy="177407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870703" y="4098963"/>
              <a:ext cx="1529076" cy="1529076"/>
              <a:chOff x="870703" y="4098963"/>
              <a:chExt cx="1529076" cy="152907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70703" y="4098963"/>
                <a:ext cx="1529076" cy="152907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31076" y="554460"/>
            <a:ext cx="4589372" cy="174072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86249" y="2156746"/>
            <a:ext cx="5026262" cy="37522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76821" y="6374554"/>
            <a:ext cx="1316650" cy="63943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00443" y="2382679"/>
            <a:ext cx="3003588" cy="1650778"/>
            <a:chOff x="7300443" y="2382679"/>
            <a:chExt cx="3003588" cy="16507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00443" y="2382679"/>
              <a:ext cx="3003588" cy="16507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00443" y="4628125"/>
            <a:ext cx="3003588" cy="1650778"/>
            <a:chOff x="7300443" y="4628125"/>
            <a:chExt cx="3003588" cy="16507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00443" y="4628125"/>
              <a:ext cx="3003588" cy="16507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43378" y="4491766"/>
            <a:ext cx="3003588" cy="1650778"/>
            <a:chOff x="7443378" y="4491766"/>
            <a:chExt cx="3003588" cy="16507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3378" y="4491766"/>
              <a:ext cx="3003588" cy="16507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30108" y="2463770"/>
            <a:ext cx="3003588" cy="760952"/>
            <a:chOff x="1830108" y="2463770"/>
            <a:chExt cx="3003588" cy="76095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30108" y="2463770"/>
              <a:ext cx="3003588" cy="7609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30108" y="3353595"/>
            <a:ext cx="3003588" cy="760952"/>
            <a:chOff x="1830108" y="3353595"/>
            <a:chExt cx="3003588" cy="76095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30108" y="3353595"/>
              <a:ext cx="3003588" cy="7609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30108" y="4573656"/>
            <a:ext cx="3003588" cy="760952"/>
            <a:chOff x="1830108" y="4573656"/>
            <a:chExt cx="3003588" cy="76095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30108" y="4573656"/>
              <a:ext cx="3003588" cy="7609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30108" y="5453513"/>
            <a:ext cx="3003588" cy="760952"/>
            <a:chOff x="1830108" y="5453513"/>
            <a:chExt cx="3003588" cy="7609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30108" y="5453513"/>
              <a:ext cx="3003588" cy="76095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9379" y="1146512"/>
            <a:ext cx="11169418" cy="101080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23506" y="2326579"/>
            <a:ext cx="1635686" cy="68122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066993" y="4436465"/>
            <a:ext cx="1796410" cy="68122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20586" y="2809299"/>
            <a:ext cx="2757833" cy="105040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720317" y="4885526"/>
            <a:ext cx="2378957" cy="140755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541472" y="2284259"/>
            <a:ext cx="1864689" cy="133433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567683" y="4442560"/>
            <a:ext cx="1864689" cy="133433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684911" y="3164560"/>
            <a:ext cx="1580641" cy="135338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693918" y="5264479"/>
            <a:ext cx="1580641" cy="135338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422395" y="-173582"/>
            <a:ext cx="3203761" cy="116698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955967" y="2971961"/>
            <a:ext cx="2062550" cy="99740"/>
            <a:chOff x="4955967" y="2971961"/>
            <a:chExt cx="2062550" cy="9974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420000">
              <a:off x="4955967" y="2971961"/>
              <a:ext cx="2062550" cy="997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993451" y="3513589"/>
            <a:ext cx="2028595" cy="99740"/>
            <a:chOff x="4993451" y="3513589"/>
            <a:chExt cx="2028595" cy="9974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">
              <a:off x="4993451" y="3513589"/>
              <a:ext cx="2028595" cy="997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955967" y="5042274"/>
            <a:ext cx="2062550" cy="99740"/>
            <a:chOff x="4955967" y="5042274"/>
            <a:chExt cx="2062550" cy="9974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420000">
              <a:off x="4955967" y="5042274"/>
              <a:ext cx="2062550" cy="9974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993451" y="5583902"/>
            <a:ext cx="2028595" cy="99740"/>
            <a:chOff x="4993451" y="5583902"/>
            <a:chExt cx="2028595" cy="9974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540000">
              <a:off x="4993451" y="5583902"/>
              <a:ext cx="2028595" cy="99740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163183" y="6384087"/>
            <a:ext cx="1221622" cy="62035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73295" y="3974337"/>
            <a:ext cx="1568799" cy="1568799"/>
            <a:chOff x="10073295" y="3974337"/>
            <a:chExt cx="1568799" cy="156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73295" y="3974337"/>
              <a:ext cx="1568799" cy="15687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54431" y="3974337"/>
            <a:ext cx="1568799" cy="1568799"/>
            <a:chOff x="8154431" y="3974337"/>
            <a:chExt cx="1568799" cy="15687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54431" y="3974337"/>
              <a:ext cx="1568799" cy="15687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46161" y="3947707"/>
            <a:ext cx="1568799" cy="1568799"/>
            <a:chOff x="6246161" y="3947707"/>
            <a:chExt cx="1568799" cy="15687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46161" y="3947707"/>
              <a:ext cx="1568799" cy="15687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87344" y="3936190"/>
            <a:ext cx="1568799" cy="1568799"/>
            <a:chOff x="4287344" y="3936190"/>
            <a:chExt cx="1568799" cy="15687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87344" y="3936190"/>
              <a:ext cx="1568799" cy="15687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80814" y="3936190"/>
            <a:ext cx="1568799" cy="1568799"/>
            <a:chOff x="2380814" y="3936190"/>
            <a:chExt cx="1568799" cy="15687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80814" y="3936190"/>
              <a:ext cx="1568799" cy="15687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9811" y="3936190"/>
            <a:ext cx="1568799" cy="1568799"/>
            <a:chOff x="519811" y="3936190"/>
            <a:chExt cx="1568799" cy="15687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9811" y="3936190"/>
              <a:ext cx="1568799" cy="15687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92654" y="4186449"/>
            <a:ext cx="2214358" cy="133296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615" y="4224595"/>
            <a:ext cx="2361462" cy="126629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68457" y="4224595"/>
            <a:ext cx="2435662" cy="126629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03346" y="4326645"/>
            <a:ext cx="2661186" cy="101505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883636" y="4362799"/>
            <a:ext cx="2288682" cy="106267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749585" y="4353275"/>
            <a:ext cx="2291939" cy="101505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224978" y="1422761"/>
            <a:ext cx="3003588" cy="1650778"/>
            <a:chOff x="2224978" y="1422761"/>
            <a:chExt cx="3003588" cy="165077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2224978" y="1422761"/>
              <a:ext cx="3003588" cy="1650778"/>
              <a:chOff x="2224978" y="1422761"/>
              <a:chExt cx="3003588" cy="165077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224978" y="1422761"/>
                <a:ext cx="3003588" cy="1650778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48042" y="1366662"/>
              <a:ext cx="1635686" cy="681229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45121" y="1849382"/>
              <a:ext cx="2757833" cy="10504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92507" y="1354582"/>
            <a:ext cx="3146524" cy="1787136"/>
            <a:chOff x="6692507" y="1354582"/>
            <a:chExt cx="3146524" cy="178713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692507" y="1490941"/>
              <a:ext cx="3003588" cy="1650778"/>
              <a:chOff x="6692507" y="1490941"/>
              <a:chExt cx="3003588" cy="165077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692507" y="1490941"/>
                <a:ext cx="3003588" cy="165077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835442" y="1354582"/>
              <a:ext cx="3003588" cy="1650778"/>
              <a:chOff x="6835442" y="1354582"/>
              <a:chExt cx="3003588" cy="1650778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6835442" y="1354582"/>
                <a:ext cx="3003588" cy="1650778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459057" y="1299281"/>
              <a:ext cx="1796410" cy="681229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112381" y="1748342"/>
              <a:ext cx="2378957" cy="14075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47428" y="3493327"/>
            <a:ext cx="9524602" cy="35714"/>
            <a:chOff x="1347428" y="3493327"/>
            <a:chExt cx="9524602" cy="3571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47428" y="3493327"/>
              <a:ext cx="9524602" cy="35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51252" y="3707750"/>
            <a:ext cx="451370" cy="35714"/>
            <a:chOff x="1151252" y="3707750"/>
            <a:chExt cx="451370" cy="3571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1151252" y="3707750"/>
              <a:ext cx="451370" cy="357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946003" y="3719267"/>
            <a:ext cx="451370" cy="35714"/>
            <a:chOff x="2946003" y="3719267"/>
            <a:chExt cx="451370" cy="3571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00000">
              <a:off x="2946003" y="3719267"/>
              <a:ext cx="451370" cy="3571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828068" y="3730784"/>
            <a:ext cx="451370" cy="35714"/>
            <a:chOff x="4828068" y="3730784"/>
            <a:chExt cx="451370" cy="3571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5400000">
              <a:off x="4828068" y="3730784"/>
              <a:ext cx="451370" cy="3571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822867" y="3730784"/>
            <a:ext cx="451370" cy="35714"/>
            <a:chOff x="6822867" y="3730784"/>
            <a:chExt cx="451370" cy="3571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5400000">
              <a:off x="6822867" y="3730784"/>
              <a:ext cx="451370" cy="3571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731137" y="3730784"/>
            <a:ext cx="451370" cy="35714"/>
            <a:chOff x="8731137" y="3730784"/>
            <a:chExt cx="451370" cy="3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5400000">
              <a:off x="8731137" y="3730784"/>
              <a:ext cx="451370" cy="3571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614018" y="3730784"/>
            <a:ext cx="451370" cy="35714"/>
            <a:chOff x="10614018" y="3730784"/>
            <a:chExt cx="451370" cy="35714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5400000">
              <a:off x="10614018" y="3730784"/>
              <a:ext cx="451370" cy="3571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3530596" y="3258343"/>
            <a:ext cx="451370" cy="35714"/>
            <a:chOff x="3530596" y="3258343"/>
            <a:chExt cx="451370" cy="35714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5400000">
              <a:off x="3530596" y="3258343"/>
              <a:ext cx="451370" cy="3571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8058075" y="3281377"/>
            <a:ext cx="451370" cy="35714"/>
            <a:chOff x="8058075" y="3281377"/>
            <a:chExt cx="451370" cy="35714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5400000">
              <a:off x="8058075" y="3281377"/>
              <a:ext cx="451370" cy="35714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-422395" y="-173582"/>
            <a:ext cx="3203761" cy="1166980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1133316" y="6374564"/>
            <a:ext cx="1225507" cy="63940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77990" y="1189504"/>
            <a:ext cx="4620325" cy="4620325"/>
            <a:chOff x="6377990" y="1189504"/>
            <a:chExt cx="4620325" cy="46203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7990" y="1189504"/>
              <a:ext cx="4620325" cy="46203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20438" y="2722544"/>
            <a:ext cx="4112395" cy="2390984"/>
            <a:chOff x="6620438" y="2722544"/>
            <a:chExt cx="4112395" cy="23909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0438" y="2722544"/>
              <a:ext cx="4112395" cy="23909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8797" y="1189504"/>
            <a:ext cx="4620325" cy="4620325"/>
            <a:chOff x="968797" y="1189504"/>
            <a:chExt cx="4620325" cy="46203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8797" y="1189504"/>
              <a:ext cx="4620325" cy="46203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1245" y="2722544"/>
            <a:ext cx="4112395" cy="2390984"/>
            <a:chOff x="1211245" y="2722544"/>
            <a:chExt cx="4112395" cy="23909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1245" y="2722544"/>
              <a:ext cx="4112395" cy="239098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4517" y="1245949"/>
            <a:ext cx="4118176" cy="17725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76595" y="1199881"/>
            <a:ext cx="5220110" cy="177257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91516" y="5829955"/>
            <a:ext cx="3353317" cy="57720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89844" y="-173582"/>
            <a:ext cx="3414246" cy="116698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07033" y="3419048"/>
            <a:ext cx="3766887" cy="804167"/>
            <a:chOff x="1407033" y="3419048"/>
            <a:chExt cx="3766887" cy="80416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07033" y="3419048"/>
              <a:ext cx="3766887" cy="80416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58687" y="6374564"/>
            <a:ext cx="1235107" cy="63940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695879" y="3634662"/>
            <a:ext cx="3984546" cy="589020"/>
            <a:chOff x="6695879" y="3634662"/>
            <a:chExt cx="3984546" cy="58902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95879" y="3634662"/>
              <a:ext cx="3984546" cy="5890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8098" y="1638315"/>
            <a:ext cx="11285710" cy="3512783"/>
            <a:chOff x="438098" y="1638315"/>
            <a:chExt cx="11285710" cy="35127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8098" y="1638315"/>
              <a:ext cx="11285710" cy="351278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81309" y="-173582"/>
            <a:ext cx="4722475" cy="116698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58868" y="6374564"/>
            <a:ext cx="1234564" cy="63940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85663" y="1785816"/>
            <a:ext cx="9339535" cy="3980319"/>
            <a:chOff x="1485663" y="1785816"/>
            <a:chExt cx="9339535" cy="39803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5663" y="1785816"/>
              <a:ext cx="9339535" cy="39803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50474" y="1753005"/>
            <a:ext cx="3474723" cy="3841936"/>
            <a:chOff x="7350474" y="1753005"/>
            <a:chExt cx="3474723" cy="38419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50474" y="1753005"/>
              <a:ext cx="3474723" cy="384193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91521" y="-173582"/>
            <a:ext cx="3031084" cy="116698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61745" y="6374564"/>
            <a:ext cx="1235460" cy="63940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75382" y="1050164"/>
            <a:ext cx="9335851" cy="5487469"/>
            <a:chOff x="1575382" y="1050164"/>
            <a:chExt cx="9335851" cy="54874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5382" y="1050164"/>
              <a:ext cx="9335851" cy="54874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09354" y="6108018"/>
            <a:ext cx="1663658" cy="597241"/>
            <a:chOff x="9509354" y="6108018"/>
            <a:chExt cx="1663658" cy="5972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09354" y="6108018"/>
              <a:ext cx="1663658" cy="5972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44649" y="898732"/>
            <a:ext cx="1066585" cy="2579354"/>
            <a:chOff x="9844649" y="898732"/>
            <a:chExt cx="1066585" cy="25793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44649" y="898732"/>
              <a:ext cx="1066585" cy="257935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34292" y="-164058"/>
            <a:ext cx="5496923" cy="119555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58868" y="6374564"/>
            <a:ext cx="1234564" cy="63940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4341" y="1227410"/>
            <a:ext cx="9108959" cy="5143310"/>
            <a:chOff x="1464341" y="1227410"/>
            <a:chExt cx="9108959" cy="5143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4341" y="1227410"/>
              <a:ext cx="9108959" cy="5143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02719" y="5968782"/>
            <a:ext cx="1663658" cy="597241"/>
            <a:chOff x="9302719" y="5968782"/>
            <a:chExt cx="1663658" cy="5972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02719" y="5968782"/>
              <a:ext cx="1663658" cy="5972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06716" y="987290"/>
            <a:ext cx="1066585" cy="1625158"/>
            <a:chOff x="9506716" y="987290"/>
            <a:chExt cx="1066585" cy="16251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6716" y="987290"/>
              <a:ext cx="1066585" cy="162515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0463" y="-164058"/>
            <a:ext cx="6023018" cy="119555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58326" y="6374564"/>
            <a:ext cx="1236193" cy="63940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4341" y="1227410"/>
            <a:ext cx="9108959" cy="5143310"/>
            <a:chOff x="1464341" y="1227410"/>
            <a:chExt cx="9108959" cy="5143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4341" y="1227410"/>
              <a:ext cx="9108959" cy="5143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02719" y="5968782"/>
            <a:ext cx="1663658" cy="597241"/>
            <a:chOff x="9302719" y="5968782"/>
            <a:chExt cx="1663658" cy="5972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02719" y="5968782"/>
              <a:ext cx="1663658" cy="5972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06716" y="987290"/>
            <a:ext cx="1066585" cy="1625158"/>
            <a:chOff x="9506716" y="987290"/>
            <a:chExt cx="1066585" cy="16251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6716" y="987290"/>
              <a:ext cx="1066585" cy="16251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23795" y="-138203"/>
            <a:ext cx="12885232" cy="7126321"/>
            <a:chOff x="-423795" y="-138203"/>
            <a:chExt cx="12885232" cy="71263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23795" y="-138203"/>
              <a:ext cx="12885232" cy="712632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78865" y="2659297"/>
            <a:ext cx="12193399" cy="125475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67293" y="3500676"/>
            <a:ext cx="4953234" cy="79103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30463" y="-164058"/>
            <a:ext cx="6023018" cy="119555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53468" y="6374564"/>
            <a:ext cx="1241241" cy="63940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2694" y="4132495"/>
            <a:ext cx="3202492" cy="94493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15001" y="5199139"/>
            <a:ext cx="3631280" cy="135951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36952" y="5172291"/>
            <a:ext cx="3832169" cy="14020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512051" y="1923272"/>
            <a:ext cx="1481594" cy="128214"/>
            <a:chOff x="3512051" y="1923272"/>
            <a:chExt cx="1481594" cy="1282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9060000">
              <a:off x="3512051" y="1923272"/>
              <a:ext cx="1481594" cy="1282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21190" y="1828778"/>
            <a:ext cx="1630238" cy="128214"/>
            <a:chOff x="6921190" y="1828778"/>
            <a:chExt cx="1630238" cy="1282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80000">
              <a:off x="6921190" y="1828778"/>
              <a:ext cx="1630238" cy="1282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54389" y="4473976"/>
            <a:ext cx="1408727" cy="128214"/>
            <a:chOff x="2654389" y="4473976"/>
            <a:chExt cx="1408727" cy="1282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2654389" y="4473976"/>
              <a:ext cx="1408727" cy="1282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03953" y="4473976"/>
            <a:ext cx="1408727" cy="128214"/>
            <a:chOff x="7903953" y="4473976"/>
            <a:chExt cx="1408727" cy="1282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7903953" y="4473976"/>
              <a:ext cx="1408727" cy="1282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50063" y="-164058"/>
            <a:ext cx="3990018" cy="115745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47968" y="2462130"/>
            <a:ext cx="2597096" cy="1427369"/>
            <a:chOff x="2047968" y="2462130"/>
            <a:chExt cx="2597096" cy="142736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047968" y="2462130"/>
              <a:ext cx="2597096" cy="1427369"/>
              <a:chOff x="2047968" y="2462130"/>
              <a:chExt cx="2597096" cy="142736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047968" y="2462130"/>
                <a:ext cx="2597096" cy="1427369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81418" y="2415502"/>
              <a:ext cx="1391073" cy="581892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53016" y="2827860"/>
              <a:ext cx="2378413" cy="9221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179591" y="2366018"/>
            <a:ext cx="2720687" cy="1545273"/>
            <a:chOff x="7179591" y="2366018"/>
            <a:chExt cx="2720687" cy="154527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179591" y="2483922"/>
              <a:ext cx="2597096" cy="1427369"/>
              <a:chOff x="7179591" y="2483922"/>
              <a:chExt cx="2597096" cy="142736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179591" y="2483922"/>
                <a:ext cx="2597096" cy="142736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303182" y="2366018"/>
              <a:ext cx="2597096" cy="1427369"/>
              <a:chOff x="7303182" y="2366018"/>
              <a:chExt cx="2597096" cy="142736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303182" y="2366018"/>
                <a:ext cx="2597096" cy="1427369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50628" y="2320081"/>
              <a:ext cx="1537035" cy="581892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43920" y="2709531"/>
              <a:ext cx="2053756" cy="121295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324505" y="4132495"/>
            <a:ext cx="3202492" cy="94493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886968" y="766648"/>
            <a:ext cx="2303263" cy="1714724"/>
            <a:chOff x="4886968" y="766648"/>
            <a:chExt cx="2303263" cy="171472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86968" y="766648"/>
              <a:ext cx="2303263" cy="1714724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595593" y="746275"/>
            <a:ext cx="3287417" cy="223820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158868" y="6384087"/>
            <a:ext cx="1234564" cy="62035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13206" y="1910928"/>
            <a:ext cx="3579813" cy="1391821"/>
            <a:chOff x="7113206" y="1910928"/>
            <a:chExt cx="3579813" cy="13918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13206" y="1910928"/>
              <a:ext cx="3579813" cy="13918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3540" y="1910928"/>
            <a:ext cx="3579813" cy="1391821"/>
            <a:chOff x="1433540" y="1910928"/>
            <a:chExt cx="3579813" cy="1391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540" y="1910928"/>
              <a:ext cx="3579813" cy="139182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98671" y="-270502"/>
            <a:ext cx="3648352" cy="609264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66124" y="1199439"/>
            <a:ext cx="2258225" cy="106517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17960" y="1263271"/>
            <a:ext cx="3767922" cy="100721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071777" y="3783261"/>
            <a:ext cx="13980178" cy="213719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98302" y="-173582"/>
            <a:ext cx="2751427" cy="116698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0113" y="1912452"/>
            <a:ext cx="3941998" cy="167023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25646" y="1881969"/>
            <a:ext cx="4147009" cy="171689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58326" y="6384087"/>
            <a:ext cx="1236193" cy="6203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0100" y="144654"/>
            <a:ext cx="3990102" cy="16697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3795" y="1848172"/>
            <a:ext cx="10625310" cy="541084"/>
            <a:chOff x="643795" y="1848172"/>
            <a:chExt cx="10625310" cy="54108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43823" y="2340785"/>
              <a:ext cx="10625254" cy="35714"/>
              <a:chOff x="643823" y="2340785"/>
              <a:chExt cx="10625254" cy="3571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43823" y="2340785"/>
                <a:ext cx="10625254" cy="35714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2714" y="1735421"/>
              <a:ext cx="519431" cy="602269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88157" y="1722347"/>
              <a:ext cx="381517" cy="602269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61034" y="1722347"/>
              <a:ext cx="486669" cy="60226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83408" y="1722347"/>
              <a:ext cx="486669" cy="602269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18700" y="1735452"/>
              <a:ext cx="519431" cy="602269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61852" y="1735452"/>
              <a:ext cx="519431" cy="60226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46386" y="1735450"/>
              <a:ext cx="519431" cy="60226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38693" y="1735421"/>
              <a:ext cx="519431" cy="602269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96795" y="1735452"/>
              <a:ext cx="519431" cy="602269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65864" y="1735452"/>
              <a:ext cx="519431" cy="602269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47710" y="1735423"/>
              <a:ext cx="617383" cy="602269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992852" y="1735423"/>
              <a:ext cx="579288" cy="602269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85572" y="1735421"/>
              <a:ext cx="541193" cy="602269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55664" y="1735421"/>
              <a:ext cx="541193" cy="602269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725757" y="1735423"/>
              <a:ext cx="541193" cy="602269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289567" y="1735423"/>
              <a:ext cx="579288" cy="6022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61561" y="2389256"/>
            <a:ext cx="1376078" cy="3155818"/>
            <a:chOff x="3361561" y="2389256"/>
            <a:chExt cx="1376078" cy="315581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361561" y="2389256"/>
              <a:ext cx="1376078" cy="3155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64445" y="2389256"/>
            <a:ext cx="1205706" cy="3155818"/>
            <a:chOff x="8564445" y="2389256"/>
            <a:chExt cx="1205706" cy="315581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564445" y="2389256"/>
              <a:ext cx="1205706" cy="31558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9034" y="2520311"/>
            <a:ext cx="1474712" cy="576352"/>
            <a:chOff x="439034" y="2520311"/>
            <a:chExt cx="1474712" cy="57635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39034" y="2520311"/>
              <a:ext cx="1474712" cy="5763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18529" y="3144122"/>
            <a:ext cx="4102022" cy="576352"/>
            <a:chOff x="1618529" y="3144122"/>
            <a:chExt cx="4102022" cy="57635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18529" y="3144122"/>
              <a:ext cx="4102022" cy="5763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141338" y="3763596"/>
            <a:ext cx="5117698" cy="576352"/>
            <a:chOff x="4141338" y="3763596"/>
            <a:chExt cx="5117698" cy="57635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141338" y="3763596"/>
              <a:ext cx="5117698" cy="5763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969090" y="4392370"/>
            <a:ext cx="1933061" cy="576352"/>
            <a:chOff x="8969090" y="4392370"/>
            <a:chExt cx="1933061" cy="57635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969090" y="4392370"/>
              <a:ext cx="1933061" cy="5763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852192" y="4968722"/>
            <a:ext cx="765834" cy="576352"/>
            <a:chOff x="10852192" y="4968722"/>
            <a:chExt cx="765834" cy="57635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852192" y="4968722"/>
              <a:ext cx="765834" cy="576352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42863" y="2483042"/>
            <a:ext cx="1323928" cy="74324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148929" y="3130172"/>
            <a:ext cx="4574328" cy="743242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3854427" y="3734006"/>
            <a:ext cx="4882309" cy="743242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8990181" y="4355101"/>
            <a:ext cx="1846747" cy="743242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0078452" y="4931453"/>
            <a:ext cx="2111813" cy="743242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1089249" y="6374554"/>
            <a:ext cx="1279365" cy="639431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85B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7837" y="2653782"/>
            <a:ext cx="11398388" cy="19920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75583" y="6384087"/>
            <a:ext cx="1180641" cy="62035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3034"/>
            <a:ext cx="1969399" cy="6941748"/>
            <a:chOff x="0" y="-23034"/>
            <a:chExt cx="1969399" cy="6941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3034"/>
              <a:ext cx="1969399" cy="69417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89609" y="4670071"/>
            <a:ext cx="9041451" cy="111736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1125" y="1442280"/>
            <a:ext cx="9120270" cy="111736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1125" y="3050950"/>
            <a:ext cx="8030660" cy="111736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22787" y="-173582"/>
            <a:ext cx="1495065" cy="116698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7679" y="987630"/>
            <a:ext cx="1528769" cy="195012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9603" y="2566727"/>
            <a:ext cx="1449683" cy="193107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30641" y="4246165"/>
            <a:ext cx="1411588" cy="194059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45535" y="6374564"/>
            <a:ext cx="1182574" cy="63940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69399" cy="6931214"/>
            <a:chOff x="0" y="0"/>
            <a:chExt cx="1969399" cy="69312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69399" cy="69312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98454" y="1440916"/>
            <a:ext cx="9046125" cy="11180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88931" y="2889129"/>
            <a:ext cx="8499525" cy="120802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13435" y="-164058"/>
            <a:ext cx="1798018" cy="114793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6323" y="926984"/>
            <a:ext cx="1528769" cy="195012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3696" y="2539806"/>
            <a:ext cx="1449683" cy="193107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98454" y="4327602"/>
            <a:ext cx="8429068" cy="163925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0805" y="3966404"/>
            <a:ext cx="1411588" cy="194059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71087" y="6374564"/>
            <a:ext cx="1194126" cy="639402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15467" y="417020"/>
            <a:ext cx="8517918" cy="814708"/>
            <a:chOff x="2015467" y="417020"/>
            <a:chExt cx="8517918" cy="8147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5467" y="417020"/>
              <a:ext cx="8517918" cy="8147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44838" y="1541201"/>
            <a:ext cx="3184072" cy="4877778"/>
            <a:chOff x="2244838" y="1541201"/>
            <a:chExt cx="3184072" cy="48777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44838" y="1541201"/>
              <a:ext cx="3184072" cy="48777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86592" y="1518167"/>
            <a:ext cx="4592444" cy="4841969"/>
            <a:chOff x="5786592" y="1518167"/>
            <a:chExt cx="4592444" cy="48419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86592" y="1518167"/>
              <a:ext cx="4592444" cy="48419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32242" y="1518167"/>
            <a:ext cx="4901143" cy="1670036"/>
            <a:chOff x="5632242" y="1518167"/>
            <a:chExt cx="4901143" cy="16700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32242" y="1518167"/>
              <a:ext cx="4901143" cy="167003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13435" y="-164058"/>
            <a:ext cx="1798018" cy="114793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63068" y="521794"/>
            <a:ext cx="7675363" cy="69847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70092" y="138113"/>
            <a:ext cx="1125033" cy="150301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71268" y="6374564"/>
            <a:ext cx="1193583" cy="639402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37434" y="1864416"/>
            <a:ext cx="3016448" cy="4439635"/>
            <a:chOff x="2237434" y="1864416"/>
            <a:chExt cx="3016448" cy="44396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37434" y="1864416"/>
              <a:ext cx="3016448" cy="44396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96374" y="2651084"/>
            <a:ext cx="3353987" cy="2481686"/>
            <a:chOff x="7096374" y="2651084"/>
            <a:chExt cx="3353987" cy="24816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6374" y="2651084"/>
              <a:ext cx="3353987" cy="24816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42550" y="2492158"/>
            <a:ext cx="2356479" cy="933120"/>
            <a:chOff x="8142550" y="2492158"/>
            <a:chExt cx="2356479" cy="9331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42550" y="2492158"/>
              <a:ext cx="2356479" cy="9331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91034" y="2492158"/>
            <a:ext cx="2251505" cy="825859"/>
            <a:chOff x="3191034" y="2492158"/>
            <a:chExt cx="2251505" cy="8258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91034" y="2492158"/>
              <a:ext cx="2251505" cy="8258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91034" y="4371014"/>
            <a:ext cx="2251505" cy="825859"/>
            <a:chOff x="3191034" y="4371014"/>
            <a:chExt cx="2251505" cy="82585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91034" y="4371014"/>
              <a:ext cx="2251505" cy="82585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13435" y="-164058"/>
            <a:ext cx="1798018" cy="114793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888694" y="383291"/>
            <a:ext cx="8959076" cy="1294986"/>
            <a:chOff x="1888694" y="383291"/>
            <a:chExt cx="8959076" cy="12949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8694" y="383291"/>
              <a:ext cx="8959076" cy="129498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43320" y="69011"/>
            <a:ext cx="1125033" cy="151253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27743" y="438696"/>
            <a:ext cx="8206296" cy="131400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74145" y="6374564"/>
            <a:ext cx="1194479" cy="639402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42940" y="1785128"/>
            <a:ext cx="4677422" cy="2201706"/>
            <a:chOff x="6942940" y="1785128"/>
            <a:chExt cx="4677422" cy="22017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42940" y="1785128"/>
              <a:ext cx="4677422" cy="22017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8113" y="1785128"/>
            <a:ext cx="4677422" cy="2201706"/>
            <a:chOff x="598113" y="1785128"/>
            <a:chExt cx="4677422" cy="22017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8113" y="1785128"/>
              <a:ext cx="4677422" cy="220170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430" y="1795476"/>
            <a:ext cx="5470408" cy="247070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80165" y="2166033"/>
            <a:ext cx="4573979" cy="18531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518655" y="3158202"/>
            <a:ext cx="1150806" cy="257143"/>
            <a:chOff x="5518655" y="3158202"/>
            <a:chExt cx="1150806" cy="257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18655" y="3158202"/>
              <a:ext cx="1150806" cy="25714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59378" y="4034867"/>
            <a:ext cx="4689554" cy="168193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187" y="-169230"/>
            <a:ext cx="4771504" cy="11729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71268" y="6374564"/>
            <a:ext cx="1193583" cy="63940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5479" y="4036267"/>
            <a:ext cx="4689716" cy="167088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246382" y="4122790"/>
            <a:ext cx="4200314" cy="1476135"/>
            <a:chOff x="7246382" y="4122790"/>
            <a:chExt cx="4200314" cy="14761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46382" y="4122790"/>
              <a:ext cx="4200314" cy="14761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85B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436" y="135383"/>
            <a:ext cx="1907094" cy="114793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5124" y="1599665"/>
            <a:ext cx="11407315" cy="445631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70726" y="6374564"/>
            <a:ext cx="1195212" cy="63940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85B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27600" y="1882609"/>
            <a:ext cx="6970166" cy="36288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65868" y="6374564"/>
            <a:ext cx="1200260" cy="639402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85B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7125" y="2337738"/>
            <a:ext cx="8082291" cy="26028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71087" y="6384087"/>
            <a:ext cx="1194126" cy="6203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4063" y="2265088"/>
            <a:ext cx="2810673" cy="2911401"/>
            <a:chOff x="9254063" y="2265088"/>
            <a:chExt cx="2810673" cy="29114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54063" y="2265088"/>
              <a:ext cx="2810673" cy="29114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85640" y="321719"/>
            <a:ext cx="4427461" cy="6393477"/>
            <a:chOff x="4585640" y="321719"/>
            <a:chExt cx="4427461" cy="63934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85640" y="321719"/>
              <a:ext cx="4427461" cy="63934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4705" y="1196811"/>
            <a:ext cx="3911744" cy="5518385"/>
            <a:chOff x="344705" y="1196811"/>
            <a:chExt cx="3911744" cy="55183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4705" y="1196811"/>
              <a:ext cx="3911744" cy="55183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83477" y="5288009"/>
            <a:ext cx="2050730" cy="1322854"/>
            <a:chOff x="2083477" y="5288009"/>
            <a:chExt cx="2050730" cy="13228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83477" y="5288009"/>
              <a:ext cx="2050730" cy="13228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96652" y="5724256"/>
            <a:ext cx="1839831" cy="775902"/>
            <a:chOff x="2196652" y="5724256"/>
            <a:chExt cx="1839831" cy="77590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96652" y="5724256"/>
              <a:ext cx="1839831" cy="77590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1573" y="5288009"/>
            <a:ext cx="1489271" cy="1323663"/>
            <a:chOff x="511573" y="5288009"/>
            <a:chExt cx="1489271" cy="132366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1573" y="5288009"/>
              <a:ext cx="1489271" cy="13236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4748" y="5724256"/>
            <a:ext cx="1255191" cy="776711"/>
            <a:chOff x="624748" y="5724256"/>
            <a:chExt cx="1255191" cy="77671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4748" y="5724256"/>
              <a:ext cx="1255191" cy="77671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644936" y="3705249"/>
            <a:ext cx="1489271" cy="1471240"/>
            <a:chOff x="2644936" y="3705249"/>
            <a:chExt cx="1489271" cy="147124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2644936" y="3705249"/>
              <a:ext cx="1489271" cy="1471240"/>
              <a:chOff x="2644936" y="3705249"/>
              <a:chExt cx="1489271" cy="147124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644936" y="3705249"/>
                <a:ext cx="1489271" cy="147124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758111" y="4110286"/>
              <a:ext cx="1255191" cy="955498"/>
              <a:chOff x="2758111" y="4110286"/>
              <a:chExt cx="1255191" cy="95549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758111" y="4110286"/>
                <a:ext cx="1255191" cy="955498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503845" y="3705249"/>
            <a:ext cx="2024729" cy="1471240"/>
            <a:chOff x="503845" y="3705249"/>
            <a:chExt cx="2024729" cy="147124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3845" y="3705249"/>
              <a:ext cx="2024729" cy="147124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86112" y="4103373"/>
            <a:ext cx="1834534" cy="955498"/>
            <a:chOff x="586112" y="4103373"/>
            <a:chExt cx="1834534" cy="95549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6112" y="4103373"/>
              <a:ext cx="1834534" cy="95549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03845" y="1963795"/>
            <a:ext cx="3622634" cy="1544114"/>
            <a:chOff x="503845" y="1963795"/>
            <a:chExt cx="3622634" cy="154411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3845" y="1963795"/>
              <a:ext cx="3622634" cy="15441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35404" y="2420150"/>
            <a:ext cx="3377898" cy="976056"/>
            <a:chOff x="635404" y="2420150"/>
            <a:chExt cx="3377898" cy="97605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5404" y="2420150"/>
              <a:ext cx="3377898" cy="97605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86112" y="1963795"/>
            <a:ext cx="3524366" cy="1678442"/>
            <a:chOff x="586112" y="1963795"/>
            <a:chExt cx="3524366" cy="167844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6112" y="1963795"/>
              <a:ext cx="3524366" cy="167844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41377" y="1755742"/>
            <a:ext cx="3821690" cy="1098223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91180" y="2384276"/>
            <a:ext cx="3624456" cy="1252647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29521" y="3483145"/>
            <a:ext cx="2515034" cy="107920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69311" y="4074374"/>
            <a:ext cx="1991202" cy="1160878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690686" y="3456572"/>
            <a:ext cx="1647348" cy="1126795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690213" y="4350757"/>
            <a:ext cx="1503011" cy="614144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23413" y="5054601"/>
            <a:ext cx="1482014" cy="1079176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-244233" y="5797175"/>
            <a:ext cx="2693925" cy="812259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982691" y="5086673"/>
            <a:ext cx="2470852" cy="1088700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855544" y="5695621"/>
            <a:ext cx="2463899" cy="1011547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849629" y="6021502"/>
            <a:ext cx="3872057" cy="478656"/>
            <a:chOff x="4849629" y="6021502"/>
            <a:chExt cx="3872057" cy="47865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849629" y="6021502"/>
              <a:ext cx="3872057" cy="47865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554506" y="6079237"/>
            <a:ext cx="2065294" cy="379881"/>
            <a:chOff x="6554506" y="6079237"/>
            <a:chExt cx="2065294" cy="379881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554506" y="6079237"/>
              <a:ext cx="2065294" cy="37988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849629" y="5404887"/>
            <a:ext cx="3872057" cy="532582"/>
            <a:chOff x="4849629" y="5404887"/>
            <a:chExt cx="3872057" cy="532582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849629" y="5404887"/>
              <a:ext cx="3872057" cy="53258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554506" y="5481238"/>
            <a:ext cx="2065294" cy="379881"/>
            <a:chOff x="6554506" y="5481238"/>
            <a:chExt cx="2065294" cy="379881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554506" y="5481238"/>
              <a:ext cx="2065294" cy="37988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4849629" y="3424306"/>
            <a:ext cx="3872057" cy="1851273"/>
            <a:chOff x="4849629" y="3424306"/>
            <a:chExt cx="3872057" cy="1851273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849629" y="3424306"/>
              <a:ext cx="3872057" cy="185127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051762" y="3925375"/>
            <a:ext cx="3568038" cy="1242982"/>
            <a:chOff x="5051762" y="3925375"/>
            <a:chExt cx="3568038" cy="1242982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051762" y="3925375"/>
              <a:ext cx="3568038" cy="1242982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4877056" y="1110449"/>
            <a:ext cx="3844629" cy="2095345"/>
            <a:chOff x="4877056" y="1110449"/>
            <a:chExt cx="3844629" cy="2095345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4877056" y="1110449"/>
              <a:ext cx="3844629" cy="2095345"/>
              <a:chOff x="4877056" y="1110449"/>
              <a:chExt cx="3844629" cy="2095345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4877056" y="1110449"/>
                <a:ext cx="3844629" cy="2095345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5032740" y="1523321"/>
              <a:ext cx="3478407" cy="1538161"/>
              <a:chOff x="5032740" y="1523321"/>
              <a:chExt cx="3478407" cy="1538161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5032740" y="1523321"/>
                <a:ext cx="3478407" cy="1538161"/>
              </a:xfrm>
              <a:prstGeom prst="rect">
                <a:avLst/>
              </a:prstGeom>
            </p:spPr>
          </p:pic>
        </p:grpSp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5148604" y="862737"/>
            <a:ext cx="3405553" cy="1170315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4171402" y="1498042"/>
            <a:ext cx="4922100" cy="862357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4124669" y="2002885"/>
            <a:ext cx="4968671" cy="862357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3984393" y="2547071"/>
            <a:ext cx="4799089" cy="650889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5375833" y="3235633"/>
            <a:ext cx="2762705" cy="1170315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3962635" y="3864898"/>
            <a:ext cx="4911973" cy="1509135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4558954" y="5190067"/>
            <a:ext cx="2248172" cy="1170315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6335446" y="5347133"/>
            <a:ext cx="2466883" cy="841979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4558954" y="5790286"/>
            <a:ext cx="2248172" cy="1170315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6000562" y="6014776"/>
            <a:ext cx="2866662" cy="635595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68345" y="-112436"/>
            <a:ext cx="4205303" cy="1657912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578446" y="1056715"/>
            <a:ext cx="3769551" cy="1189685"/>
          </a:xfrm>
          <a:prstGeom prst="rect">
            <a:avLst/>
          </a:prstGeom>
        </p:spPr>
      </p:pic>
      <p:pic>
        <p:nvPicPr>
          <p:cNvPr id="94" name="Object 93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4644157" y="235385"/>
            <a:ext cx="4556801" cy="1191191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8721685" y="3018270"/>
            <a:ext cx="3586931" cy="1875468"/>
            <a:chOff x="8721685" y="3018270"/>
            <a:chExt cx="3586931" cy="1875468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343704" y="3018270"/>
              <a:ext cx="2619230" cy="1875468"/>
              <a:chOff x="9343704" y="3018270"/>
              <a:chExt cx="2619230" cy="1875468"/>
            </a:xfrm>
          </p:grpSpPr>
          <p:pic>
            <p:nvPicPr>
              <p:cNvPr id="97" name="Object 96"/>
              <p:cNvPicPr>
                <a:picLocks noChangeAspect="1"/>
              </p:cNvPicPr>
              <p:nvPr/>
            </p:nvPicPr>
            <p:blipFill>
              <a:blip r:embed="rId47" cstate="print"/>
              <a:stretch>
                <a:fillRect/>
              </a:stretch>
            </p:blipFill>
            <p:spPr>
              <a:xfrm>
                <a:off x="9343704" y="3018270"/>
                <a:ext cx="2619230" cy="18754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9468452" y="3648912"/>
              <a:ext cx="2369734" cy="1047903"/>
              <a:chOff x="9468452" y="3648912"/>
              <a:chExt cx="2369734" cy="1047903"/>
            </a:xfrm>
          </p:grpSpPr>
          <p:pic>
            <p:nvPicPr>
              <p:cNvPr id="100" name="Object 99"/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>
                <a:off x="9468452" y="3648912"/>
                <a:ext cx="2369734" cy="1047903"/>
              </a:xfrm>
              <a:prstGeom prst="rect">
                <a:avLst/>
              </a:prstGeom>
            </p:spPr>
          </p:pic>
        </p:grpSp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699176" y="3769140"/>
              <a:ext cx="4638190" cy="702790"/>
            </a:xfrm>
            <a:prstGeom prst="rect">
              <a:avLst/>
            </a:prstGeom>
          </p:spPr>
        </p:pic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8277798" y="4120702"/>
              <a:ext cx="4353847" cy="702790"/>
            </a:xfrm>
            <a:prstGeom prst="rect">
              <a:avLst/>
            </a:prstGeom>
          </p:spPr>
        </p:pic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9401032" y="2893341"/>
              <a:ext cx="2592790" cy="1170314"/>
            </a:xfrm>
            <a:prstGeom prst="rect">
              <a:avLst/>
            </a:prstGeom>
          </p:spPr>
        </p:pic>
      </p:grpSp>
      <p:pic>
        <p:nvPicPr>
          <p:cNvPr id="106" name="Object 105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9472631" y="2185116"/>
            <a:ext cx="2387753" cy="1181668"/>
          </a:xfrm>
          <a:prstGeom prst="rect">
            <a:avLst/>
          </a:prstGeom>
        </p:spPr>
      </p:pic>
      <p:pic>
        <p:nvPicPr>
          <p:cNvPr id="107" name="Object 106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11076821" y="6374554"/>
            <a:ext cx="1316650" cy="63943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85B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69791" y="2535160"/>
            <a:ext cx="6835226" cy="20215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76306" y="6374554"/>
            <a:ext cx="1318193" cy="63943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85B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56646" y="0"/>
            <a:ext cx="8448612" cy="6838095"/>
            <a:chOff x="1856646" y="0"/>
            <a:chExt cx="8448612" cy="68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6646" y="0"/>
              <a:ext cx="8448612" cy="68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46" y="-97224"/>
            <a:ext cx="12156614" cy="6935320"/>
            <a:chOff x="2646" y="-97224"/>
            <a:chExt cx="12156614" cy="69353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6" y="-97224"/>
              <a:ext cx="12156614" cy="693532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09540" y="1471257"/>
            <a:ext cx="12547677" cy="27651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94534" y="3414691"/>
            <a:ext cx="11889478" cy="165394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71525" y="6374554"/>
            <a:ext cx="1323012" cy="62990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558" y="527562"/>
            <a:ext cx="2416080" cy="6018369"/>
            <a:chOff x="2286558" y="527562"/>
            <a:chExt cx="2416080" cy="60183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6558" y="527562"/>
              <a:ext cx="2416080" cy="60183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62159" y="6031090"/>
            <a:ext cx="2664878" cy="591491"/>
            <a:chOff x="2162159" y="6031090"/>
            <a:chExt cx="2664878" cy="5914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2159" y="6031090"/>
              <a:ext cx="2664878" cy="59149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85298" y="2800907"/>
            <a:ext cx="9481886" cy="17055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4121" y="2218241"/>
            <a:ext cx="3421196" cy="14399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41440" y="4016531"/>
            <a:ext cx="3158479" cy="68606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41457" y="-147371"/>
            <a:ext cx="2794970" cy="116698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76649" y="6384078"/>
            <a:ext cx="1317165" cy="62038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41457" y="-147371"/>
            <a:ext cx="2794970" cy="11669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89504" y="1687376"/>
            <a:ext cx="2995601" cy="2995601"/>
            <a:chOff x="1889504" y="1687376"/>
            <a:chExt cx="2995601" cy="299560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9504" y="1687376"/>
              <a:ext cx="2995601" cy="29956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8663" y="1687376"/>
            <a:ext cx="2995601" cy="2995601"/>
            <a:chOff x="7208663" y="1687376"/>
            <a:chExt cx="2995601" cy="29956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08663" y="1687376"/>
              <a:ext cx="2995601" cy="299560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66641" y="2026069"/>
            <a:ext cx="3273802" cy="29279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66488" y="2092738"/>
            <a:ext cx="3261097" cy="285178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25492" y="4581187"/>
            <a:ext cx="4093466" cy="173441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96891" y="4729567"/>
            <a:ext cx="4257534" cy="13444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76306" y="6384078"/>
            <a:ext cx="1318193" cy="62038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2023-07-30T21:10:31Z</dcterms:created>
  <dcterms:modified xsi:type="dcterms:W3CDTF">2023-07-30T21:10:31Z</dcterms:modified>
</cp:coreProperties>
</file>